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</p:sldMasterIdLst>
  <p:sldIdLst>
    <p:sldId id="256" r:id="rId2"/>
    <p:sldId id="258" r:id="rId3"/>
    <p:sldId id="276" r:id="rId4"/>
    <p:sldId id="277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4" r:id="rId15"/>
    <p:sldId id="275" r:id="rId16"/>
    <p:sldId id="257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104" autoAdjust="0"/>
  </p:normalViewPr>
  <p:slideViewPr>
    <p:cSldViewPr snapToGrid="0">
      <p:cViewPr varScale="1">
        <p:scale>
          <a:sx n="76" d="100"/>
          <a:sy n="76" d="100"/>
        </p:scale>
        <p:origin x="51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/>
            </a:pPr>
            <a:r>
              <a:rPr lang="ru-RU" sz="1600" dirty="0"/>
              <a:t>Есть ли у вас на телефоне классическая музыка?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Слушаете ли вы классическую музыку?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1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1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4000"/>
                      <a:satMod val="100000"/>
                      <a:lumMod val="108000"/>
                    </a:schemeClr>
                  </a:gs>
                  <a:gs pos="50000">
                    <a:schemeClr val="accent2">
                      <a:tint val="98000"/>
                      <a:shade val="100000"/>
                      <a:satMod val="100000"/>
                      <a:lumMod val="100000"/>
                    </a:schemeClr>
                  </a:gs>
                  <a:gs pos="100000">
                    <a:schemeClr val="accent2">
                      <a:shade val="72000"/>
                      <a:satMod val="12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 = 8</c:v>
                </c:pt>
                <c:pt idx="1">
                  <c:v>Нет = 17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6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982111628311657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Слушаете ли вы классику?</c:v>
                </c:pt>
              </c:strCache>
            </c:strRef>
          </c:tx>
          <c:spPr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Редко = 10</c:v>
                </c:pt>
                <c:pt idx="1">
                  <c:v>На уроках музыки = 6</c:v>
                </c:pt>
                <c:pt idx="2">
                  <c:v>Нет = 4</c:v>
                </c:pt>
                <c:pt idx="3">
                  <c:v>Да, регулярно = 5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6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+mn-ea"/>
              <a:cs typeface="Arial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B09BD2-E28A-439E-AB7F-460E78B710A8}" type="doc">
      <dgm:prSet loTypeId="urn:microsoft.com/office/officeart/2005/8/layout/radial5" loCatId="relationship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BF09E327-B862-4220-8269-DC6849F11870}">
      <dgm:prSet phldrT="[Текст]" custT="1"/>
      <dgm:spPr/>
      <dgm:t>
        <a:bodyPr/>
        <a:lstStyle/>
        <a:p>
          <a:r>
            <a:rPr lang="ru-RU" sz="800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предпочтение  в зависимости от жанра</a:t>
          </a:r>
          <a:r>
            <a:rPr lang="en-US" sz="800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/</a:t>
          </a:r>
          <a:r>
            <a:rPr lang="ru-RU" sz="800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исполителя</a:t>
          </a:r>
          <a:br>
            <a:rPr lang="ru-RU" sz="800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sz="800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25</a:t>
          </a:r>
          <a:r>
            <a:rPr lang="ru-RU" sz="800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sz="800" b="0" i="1" u="sng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A715484-6A3C-49AB-9034-B0FF98A8C3D3}" type="parTrans" cxnId="{87036487-7D76-4F2F-9519-0EF7F69D7BD5}">
      <dgm:prSet/>
      <dgm:spPr/>
      <dgm:t>
        <a:bodyPr/>
        <a:lstStyle/>
        <a:p>
          <a:endParaRPr lang="ru-RU"/>
        </a:p>
      </dgm:t>
    </dgm:pt>
    <dgm:pt modelId="{54EE2033-FB4E-4581-8F29-BFB5FDB87A62}" type="sibTrans" cxnId="{87036487-7D76-4F2F-9519-0EF7F69D7BD5}">
      <dgm:prSet/>
      <dgm:spPr/>
      <dgm:t>
        <a:bodyPr/>
        <a:lstStyle/>
        <a:p>
          <a:endParaRPr lang="ru-RU"/>
        </a:p>
      </dgm:t>
    </dgm:pt>
    <dgm:pt modelId="{5EC6B128-CDDF-46E6-B6BB-089CB64662B8}">
      <dgm:prSet phldrT="[Текст]"/>
      <dgm:spPr/>
      <dgm:t>
        <a:bodyPr/>
        <a:lstStyle/>
        <a:p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рок-музыка</a:t>
          </a:r>
          <a:b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12</a:t>
          </a: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b="0" i="1" u="sng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D6E092FD-F4A2-4E5D-934F-57A2C9BE50CC}" type="parTrans" cxnId="{CEF6C43C-CB11-486D-AB3A-2C065C73CE15}">
      <dgm:prSet/>
      <dgm:spPr/>
      <dgm:t>
        <a:bodyPr/>
        <a:lstStyle/>
        <a:p>
          <a:endParaRPr lang="ru-RU" dirty="0"/>
        </a:p>
      </dgm:t>
    </dgm:pt>
    <dgm:pt modelId="{FB7E4FCA-5547-4D83-8192-9F2B008675BA}" type="sibTrans" cxnId="{CEF6C43C-CB11-486D-AB3A-2C065C73CE15}">
      <dgm:prSet/>
      <dgm:spPr/>
      <dgm:t>
        <a:bodyPr/>
        <a:lstStyle/>
        <a:p>
          <a:endParaRPr lang="ru-RU"/>
        </a:p>
      </dgm:t>
    </dgm:pt>
    <dgm:pt modelId="{01F6B383-D028-47D0-9C59-02BF20F23062}">
      <dgm:prSet phldrT="[Текст]"/>
      <dgm:spPr/>
      <dgm:t>
        <a:bodyPr/>
        <a:lstStyle/>
        <a:p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Дабстеп</a:t>
          </a:r>
          <a:b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6</a:t>
          </a: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b="0" i="1" u="sng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B7BD85CF-AB19-4DC4-B725-8416C5120AC1}" type="parTrans" cxnId="{7BE35B7D-94DA-49C2-968A-7D5BF342877C}">
      <dgm:prSet/>
      <dgm:spPr/>
      <dgm:t>
        <a:bodyPr/>
        <a:lstStyle/>
        <a:p>
          <a:endParaRPr lang="ru-RU" dirty="0"/>
        </a:p>
      </dgm:t>
    </dgm:pt>
    <dgm:pt modelId="{E8CBDD22-9775-43D1-B35F-6E22DCEB6919}" type="sibTrans" cxnId="{7BE35B7D-94DA-49C2-968A-7D5BF342877C}">
      <dgm:prSet/>
      <dgm:spPr/>
      <dgm:t>
        <a:bodyPr/>
        <a:lstStyle/>
        <a:p>
          <a:endParaRPr lang="ru-RU"/>
        </a:p>
      </dgm:t>
    </dgm:pt>
    <dgm:pt modelId="{B4A4F1CF-AF5D-4D67-AB8F-F226ED412A79}">
      <dgm:prSet phldrT="[Текст]"/>
      <dgm:spPr/>
      <dgm:t>
        <a:bodyPr/>
        <a:lstStyle/>
        <a:p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Джаз</a:t>
          </a:r>
          <a:b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4</a:t>
          </a: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b="0" i="1" u="sng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B16C306D-FAD2-4D39-AA97-F23DC538166B}" type="parTrans" cxnId="{A3F56EA4-6757-420A-8EF7-1657BF6BF1E5}">
      <dgm:prSet/>
      <dgm:spPr/>
      <dgm:t>
        <a:bodyPr/>
        <a:lstStyle/>
        <a:p>
          <a:endParaRPr lang="ru-RU" dirty="0"/>
        </a:p>
      </dgm:t>
    </dgm:pt>
    <dgm:pt modelId="{79982054-ED34-4F31-90FF-4FF0956B3248}" type="sibTrans" cxnId="{A3F56EA4-6757-420A-8EF7-1657BF6BF1E5}">
      <dgm:prSet/>
      <dgm:spPr/>
      <dgm:t>
        <a:bodyPr/>
        <a:lstStyle/>
        <a:p>
          <a:endParaRPr lang="ru-RU"/>
        </a:p>
      </dgm:t>
    </dgm:pt>
    <dgm:pt modelId="{33CDDACF-D47B-4666-9B0C-2A911F9C5CAA}">
      <dgm:prSet phldrT="[Текст]"/>
      <dgm:spPr/>
      <dgm:t>
        <a:bodyPr/>
        <a:lstStyle/>
        <a:p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Поп-музыка</a:t>
          </a:r>
          <a:b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3</a:t>
          </a: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b="0" i="1" u="sng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7A666851-A69E-439B-8EF1-7BDB9D2F2F92}" type="parTrans" cxnId="{2E386D24-6FBF-48F6-9753-A3B44A2E83F6}">
      <dgm:prSet/>
      <dgm:spPr/>
      <dgm:t>
        <a:bodyPr/>
        <a:lstStyle/>
        <a:p>
          <a:endParaRPr lang="ru-RU" dirty="0"/>
        </a:p>
      </dgm:t>
    </dgm:pt>
    <dgm:pt modelId="{E0D09F7B-B32B-48F7-861D-64BC0C045B21}" type="sibTrans" cxnId="{2E386D24-6FBF-48F6-9753-A3B44A2E83F6}">
      <dgm:prSet/>
      <dgm:spPr/>
      <dgm:t>
        <a:bodyPr/>
        <a:lstStyle/>
        <a:p>
          <a:endParaRPr lang="ru-RU"/>
        </a:p>
      </dgm:t>
    </dgm:pt>
    <dgm:pt modelId="{F0B01A6B-3C46-4AC1-B951-412830F20231}" type="pres">
      <dgm:prSet presAssocID="{C8B09BD2-E28A-439E-AB7F-460E78B710A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2E0CFA-5682-48B0-9A40-8C2C8EBDE817}" type="pres">
      <dgm:prSet presAssocID="{BF09E327-B862-4220-8269-DC6849F11870}" presName="centerShape" presStyleLbl="node0" presStyleIdx="0" presStyleCnt="1" custScaleX="160370" custScaleY="126092"/>
      <dgm:spPr/>
      <dgm:t>
        <a:bodyPr/>
        <a:lstStyle/>
        <a:p>
          <a:endParaRPr lang="ru-RU"/>
        </a:p>
      </dgm:t>
    </dgm:pt>
    <dgm:pt modelId="{0347D95E-2937-468B-ACAC-E69B9CF9D2C1}" type="pres">
      <dgm:prSet presAssocID="{D6E092FD-F4A2-4E5D-934F-57A2C9BE50CC}" presName="parTrans" presStyleLbl="sibTrans2D1" presStyleIdx="0" presStyleCnt="4"/>
      <dgm:spPr/>
      <dgm:t>
        <a:bodyPr/>
        <a:lstStyle/>
        <a:p>
          <a:endParaRPr lang="ru-RU"/>
        </a:p>
      </dgm:t>
    </dgm:pt>
    <dgm:pt modelId="{85CCB446-014D-4BBA-86E3-3BA27789546E}" type="pres">
      <dgm:prSet presAssocID="{D6E092FD-F4A2-4E5D-934F-57A2C9BE50CC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834AA9E3-6D9C-4B23-BFEB-7BC81366A897}" type="pres">
      <dgm:prSet presAssocID="{5EC6B128-CDDF-46E6-B6BB-089CB64662B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9C4B9B-8555-40CB-8CED-575F1EBCDB59}" type="pres">
      <dgm:prSet presAssocID="{B7BD85CF-AB19-4DC4-B725-8416C5120AC1}" presName="parTrans" presStyleLbl="sibTrans2D1" presStyleIdx="1" presStyleCnt="4"/>
      <dgm:spPr/>
      <dgm:t>
        <a:bodyPr/>
        <a:lstStyle/>
        <a:p>
          <a:endParaRPr lang="ru-RU"/>
        </a:p>
      </dgm:t>
    </dgm:pt>
    <dgm:pt modelId="{77CF899F-A9E6-45BF-9A19-7F04770D8325}" type="pres">
      <dgm:prSet presAssocID="{B7BD85CF-AB19-4DC4-B725-8416C5120AC1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291FE2AF-7C77-4FDD-9E29-8D9ECF8CEE12}" type="pres">
      <dgm:prSet presAssocID="{01F6B383-D028-47D0-9C59-02BF20F2306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4073B-0F0D-4687-8D6F-8BF95694131D}" type="pres">
      <dgm:prSet presAssocID="{B16C306D-FAD2-4D39-AA97-F23DC538166B}" presName="parTrans" presStyleLbl="sibTrans2D1" presStyleIdx="2" presStyleCnt="4"/>
      <dgm:spPr/>
      <dgm:t>
        <a:bodyPr/>
        <a:lstStyle/>
        <a:p>
          <a:endParaRPr lang="ru-RU"/>
        </a:p>
      </dgm:t>
    </dgm:pt>
    <dgm:pt modelId="{73976DAC-20EE-403B-A0F3-DB4492786DCF}" type="pres">
      <dgm:prSet presAssocID="{B16C306D-FAD2-4D39-AA97-F23DC538166B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BFC3A98C-1E35-4DA8-AE90-4BD94B08A274}" type="pres">
      <dgm:prSet presAssocID="{B4A4F1CF-AF5D-4D67-AB8F-F226ED412A7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25B204-3320-411C-A4BC-CAAE4D97C2BE}" type="pres">
      <dgm:prSet presAssocID="{7A666851-A69E-439B-8EF1-7BDB9D2F2F92}" presName="parTrans" presStyleLbl="sibTrans2D1" presStyleIdx="3" presStyleCnt="4"/>
      <dgm:spPr/>
      <dgm:t>
        <a:bodyPr/>
        <a:lstStyle/>
        <a:p>
          <a:endParaRPr lang="ru-RU"/>
        </a:p>
      </dgm:t>
    </dgm:pt>
    <dgm:pt modelId="{6462065A-5903-4E88-8F8F-AFFBBEA9B6C0}" type="pres">
      <dgm:prSet presAssocID="{7A666851-A69E-439B-8EF1-7BDB9D2F2F92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C7B6B923-ABAC-4EAC-B625-6B7D30B0BD13}" type="pres">
      <dgm:prSet presAssocID="{33CDDACF-D47B-4666-9B0C-2A911F9C5CA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678147-8E7C-4D85-AE68-4D4C2A636F6F}" type="presOf" srcId="{B7BD85CF-AB19-4DC4-B725-8416C5120AC1}" destId="{77CF899F-A9E6-45BF-9A19-7F04770D8325}" srcOrd="1" destOrd="0" presId="urn:microsoft.com/office/officeart/2005/8/layout/radial5"/>
    <dgm:cxn modelId="{A3F56EA4-6757-420A-8EF7-1657BF6BF1E5}" srcId="{BF09E327-B862-4220-8269-DC6849F11870}" destId="{B4A4F1CF-AF5D-4D67-AB8F-F226ED412A79}" srcOrd="2" destOrd="0" parTransId="{B16C306D-FAD2-4D39-AA97-F23DC538166B}" sibTransId="{79982054-ED34-4F31-90FF-4FF0956B3248}"/>
    <dgm:cxn modelId="{DB64179F-56F1-4645-A6C1-FFD09D3A3AC8}" type="presOf" srcId="{B16C306D-FAD2-4D39-AA97-F23DC538166B}" destId="{73976DAC-20EE-403B-A0F3-DB4492786DCF}" srcOrd="1" destOrd="0" presId="urn:microsoft.com/office/officeart/2005/8/layout/radial5"/>
    <dgm:cxn modelId="{C200B9A8-690A-4216-BC58-25955E84CB61}" type="presOf" srcId="{5EC6B128-CDDF-46E6-B6BB-089CB64662B8}" destId="{834AA9E3-6D9C-4B23-BFEB-7BC81366A897}" srcOrd="0" destOrd="0" presId="urn:microsoft.com/office/officeart/2005/8/layout/radial5"/>
    <dgm:cxn modelId="{B2334D5E-3EF9-49CA-B509-A0713E91B623}" type="presOf" srcId="{7A666851-A69E-439B-8EF1-7BDB9D2F2F92}" destId="{1E25B204-3320-411C-A4BC-CAAE4D97C2BE}" srcOrd="0" destOrd="0" presId="urn:microsoft.com/office/officeart/2005/8/layout/radial5"/>
    <dgm:cxn modelId="{FA281B91-3AFD-4856-AA96-7EDFAD191E60}" type="presOf" srcId="{C8B09BD2-E28A-439E-AB7F-460E78B710A8}" destId="{F0B01A6B-3C46-4AC1-B951-412830F20231}" srcOrd="0" destOrd="0" presId="urn:microsoft.com/office/officeart/2005/8/layout/radial5"/>
    <dgm:cxn modelId="{64CA47ED-E662-48E8-82AB-88BD0928089C}" type="presOf" srcId="{B7BD85CF-AB19-4DC4-B725-8416C5120AC1}" destId="{3B9C4B9B-8555-40CB-8CED-575F1EBCDB59}" srcOrd="0" destOrd="0" presId="urn:microsoft.com/office/officeart/2005/8/layout/radial5"/>
    <dgm:cxn modelId="{2E386D24-6FBF-48F6-9753-A3B44A2E83F6}" srcId="{BF09E327-B862-4220-8269-DC6849F11870}" destId="{33CDDACF-D47B-4666-9B0C-2A911F9C5CAA}" srcOrd="3" destOrd="0" parTransId="{7A666851-A69E-439B-8EF1-7BDB9D2F2F92}" sibTransId="{E0D09F7B-B32B-48F7-861D-64BC0C045B21}"/>
    <dgm:cxn modelId="{BF934192-64BF-48E4-B12E-8B2A5554E635}" type="presOf" srcId="{01F6B383-D028-47D0-9C59-02BF20F23062}" destId="{291FE2AF-7C77-4FDD-9E29-8D9ECF8CEE12}" srcOrd="0" destOrd="0" presId="urn:microsoft.com/office/officeart/2005/8/layout/radial5"/>
    <dgm:cxn modelId="{D7FC5E95-3010-43F0-B964-B4A58EA58B84}" type="presOf" srcId="{D6E092FD-F4A2-4E5D-934F-57A2C9BE50CC}" destId="{0347D95E-2937-468B-ACAC-E69B9CF9D2C1}" srcOrd="0" destOrd="0" presId="urn:microsoft.com/office/officeart/2005/8/layout/radial5"/>
    <dgm:cxn modelId="{5E3A7485-D160-455A-A71A-E18BAAABE256}" type="presOf" srcId="{D6E092FD-F4A2-4E5D-934F-57A2C9BE50CC}" destId="{85CCB446-014D-4BBA-86E3-3BA27789546E}" srcOrd="1" destOrd="0" presId="urn:microsoft.com/office/officeart/2005/8/layout/radial5"/>
    <dgm:cxn modelId="{87036487-7D76-4F2F-9519-0EF7F69D7BD5}" srcId="{C8B09BD2-E28A-439E-AB7F-460E78B710A8}" destId="{BF09E327-B862-4220-8269-DC6849F11870}" srcOrd="0" destOrd="0" parTransId="{1A715484-6A3C-49AB-9034-B0FF98A8C3D3}" sibTransId="{54EE2033-FB4E-4581-8F29-BFB5FDB87A62}"/>
    <dgm:cxn modelId="{C313AE61-FCD9-4ABC-B8C9-F49F95D948EC}" type="presOf" srcId="{7A666851-A69E-439B-8EF1-7BDB9D2F2F92}" destId="{6462065A-5903-4E88-8F8F-AFFBBEA9B6C0}" srcOrd="1" destOrd="0" presId="urn:microsoft.com/office/officeart/2005/8/layout/radial5"/>
    <dgm:cxn modelId="{21F5CDF5-B4E6-458B-A531-CD567CB06202}" type="presOf" srcId="{B16C306D-FAD2-4D39-AA97-F23DC538166B}" destId="{CBD4073B-0F0D-4687-8D6F-8BF95694131D}" srcOrd="0" destOrd="0" presId="urn:microsoft.com/office/officeart/2005/8/layout/radial5"/>
    <dgm:cxn modelId="{1F6422FC-0A20-48C4-BD03-7A530A757E89}" type="presOf" srcId="{BF09E327-B862-4220-8269-DC6849F11870}" destId="{CA2E0CFA-5682-48B0-9A40-8C2C8EBDE817}" srcOrd="0" destOrd="0" presId="urn:microsoft.com/office/officeart/2005/8/layout/radial5"/>
    <dgm:cxn modelId="{CEF6C43C-CB11-486D-AB3A-2C065C73CE15}" srcId="{BF09E327-B862-4220-8269-DC6849F11870}" destId="{5EC6B128-CDDF-46E6-B6BB-089CB64662B8}" srcOrd="0" destOrd="0" parTransId="{D6E092FD-F4A2-4E5D-934F-57A2C9BE50CC}" sibTransId="{FB7E4FCA-5547-4D83-8192-9F2B008675BA}"/>
    <dgm:cxn modelId="{F66CFDE8-4E59-455C-9891-4732FFB21E26}" type="presOf" srcId="{33CDDACF-D47B-4666-9B0C-2A911F9C5CAA}" destId="{C7B6B923-ABAC-4EAC-B625-6B7D30B0BD13}" srcOrd="0" destOrd="0" presId="urn:microsoft.com/office/officeart/2005/8/layout/radial5"/>
    <dgm:cxn modelId="{7BE35B7D-94DA-49C2-968A-7D5BF342877C}" srcId="{BF09E327-B862-4220-8269-DC6849F11870}" destId="{01F6B383-D028-47D0-9C59-02BF20F23062}" srcOrd="1" destOrd="0" parTransId="{B7BD85CF-AB19-4DC4-B725-8416C5120AC1}" sibTransId="{E8CBDD22-9775-43D1-B35F-6E22DCEB6919}"/>
    <dgm:cxn modelId="{D40EE97E-7FF8-4E4E-BDCC-79E401DB9ECC}" type="presOf" srcId="{B4A4F1CF-AF5D-4D67-AB8F-F226ED412A79}" destId="{BFC3A98C-1E35-4DA8-AE90-4BD94B08A274}" srcOrd="0" destOrd="0" presId="urn:microsoft.com/office/officeart/2005/8/layout/radial5"/>
    <dgm:cxn modelId="{0B994B0B-32F2-4157-BF89-F03C7F9D8F90}" type="presParOf" srcId="{F0B01A6B-3C46-4AC1-B951-412830F20231}" destId="{CA2E0CFA-5682-48B0-9A40-8C2C8EBDE817}" srcOrd="0" destOrd="0" presId="urn:microsoft.com/office/officeart/2005/8/layout/radial5"/>
    <dgm:cxn modelId="{A22AF41E-2F56-452E-A1C2-150684DAD101}" type="presParOf" srcId="{F0B01A6B-3C46-4AC1-B951-412830F20231}" destId="{0347D95E-2937-468B-ACAC-E69B9CF9D2C1}" srcOrd="1" destOrd="0" presId="urn:microsoft.com/office/officeart/2005/8/layout/radial5"/>
    <dgm:cxn modelId="{B3180452-B56A-4685-8240-CC502CBEC369}" type="presParOf" srcId="{0347D95E-2937-468B-ACAC-E69B9CF9D2C1}" destId="{85CCB446-014D-4BBA-86E3-3BA27789546E}" srcOrd="0" destOrd="0" presId="urn:microsoft.com/office/officeart/2005/8/layout/radial5"/>
    <dgm:cxn modelId="{DB673507-D52B-4F2D-B764-C98823FDC98B}" type="presParOf" srcId="{F0B01A6B-3C46-4AC1-B951-412830F20231}" destId="{834AA9E3-6D9C-4B23-BFEB-7BC81366A897}" srcOrd="2" destOrd="0" presId="urn:microsoft.com/office/officeart/2005/8/layout/radial5"/>
    <dgm:cxn modelId="{6E282AFC-CA67-40C5-81A1-4AF21C7F355E}" type="presParOf" srcId="{F0B01A6B-3C46-4AC1-B951-412830F20231}" destId="{3B9C4B9B-8555-40CB-8CED-575F1EBCDB59}" srcOrd="3" destOrd="0" presId="urn:microsoft.com/office/officeart/2005/8/layout/radial5"/>
    <dgm:cxn modelId="{0E92A54C-A489-4283-9BB7-0C471CC55CC8}" type="presParOf" srcId="{3B9C4B9B-8555-40CB-8CED-575F1EBCDB59}" destId="{77CF899F-A9E6-45BF-9A19-7F04770D8325}" srcOrd="0" destOrd="0" presId="urn:microsoft.com/office/officeart/2005/8/layout/radial5"/>
    <dgm:cxn modelId="{59D09842-3E3D-467F-BC4F-F40F874AB7E1}" type="presParOf" srcId="{F0B01A6B-3C46-4AC1-B951-412830F20231}" destId="{291FE2AF-7C77-4FDD-9E29-8D9ECF8CEE12}" srcOrd="4" destOrd="0" presId="urn:microsoft.com/office/officeart/2005/8/layout/radial5"/>
    <dgm:cxn modelId="{5D82B96A-F0EB-48F0-B686-D79552C6DB57}" type="presParOf" srcId="{F0B01A6B-3C46-4AC1-B951-412830F20231}" destId="{CBD4073B-0F0D-4687-8D6F-8BF95694131D}" srcOrd="5" destOrd="0" presId="urn:microsoft.com/office/officeart/2005/8/layout/radial5"/>
    <dgm:cxn modelId="{CAD9368F-5E54-4411-A3DB-A7BA8F557619}" type="presParOf" srcId="{CBD4073B-0F0D-4687-8D6F-8BF95694131D}" destId="{73976DAC-20EE-403B-A0F3-DB4492786DCF}" srcOrd="0" destOrd="0" presId="urn:microsoft.com/office/officeart/2005/8/layout/radial5"/>
    <dgm:cxn modelId="{5960F30C-5698-4C86-B9D2-AA026429EBE5}" type="presParOf" srcId="{F0B01A6B-3C46-4AC1-B951-412830F20231}" destId="{BFC3A98C-1E35-4DA8-AE90-4BD94B08A274}" srcOrd="6" destOrd="0" presId="urn:microsoft.com/office/officeart/2005/8/layout/radial5"/>
    <dgm:cxn modelId="{3DDA4930-D90C-4F37-8794-132866CF8DB8}" type="presParOf" srcId="{F0B01A6B-3C46-4AC1-B951-412830F20231}" destId="{1E25B204-3320-411C-A4BC-CAAE4D97C2BE}" srcOrd="7" destOrd="0" presId="urn:microsoft.com/office/officeart/2005/8/layout/radial5"/>
    <dgm:cxn modelId="{22EFA608-978B-4C8B-8008-6E3563D33B0A}" type="presParOf" srcId="{1E25B204-3320-411C-A4BC-CAAE4D97C2BE}" destId="{6462065A-5903-4E88-8F8F-AFFBBEA9B6C0}" srcOrd="0" destOrd="0" presId="urn:microsoft.com/office/officeart/2005/8/layout/radial5"/>
    <dgm:cxn modelId="{6B762EB3-24EB-44BE-BD1A-1D7F381742D8}" type="presParOf" srcId="{F0B01A6B-3C46-4AC1-B951-412830F20231}" destId="{C7B6B923-ABAC-4EAC-B625-6B7D30B0BD1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9D3BB8-685C-447B-9A4F-3F4057220DFE}" type="doc">
      <dgm:prSet loTypeId="urn:microsoft.com/office/officeart/2005/8/layout/orgChart1" loCatId="hierarchy" qsTypeId="urn:microsoft.com/office/officeart/2005/8/quickstyle/3d4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24695A64-7751-4E71-B7C2-DFFA00D332F0}">
      <dgm:prSet phldrT="[Текст]"/>
      <dgm:spPr/>
      <dgm:t>
        <a:bodyPr/>
        <a:lstStyle/>
        <a:p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Музыка в независимости от жанра</a:t>
          </a:r>
          <a:r>
            <a:rPr lang="en-US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/</a:t>
          </a: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исполнителя</a:t>
          </a:r>
          <a:b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75</a:t>
          </a: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b="0" i="1" u="sng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F897117E-DFE3-4A3F-BF38-B7E9C5EE8569}" type="parTrans" cxnId="{A913C774-E628-46EC-8EEE-99CC3C3FE2D6}">
      <dgm:prSet/>
      <dgm:spPr/>
      <dgm:t>
        <a:bodyPr/>
        <a:lstStyle/>
        <a:p>
          <a:endParaRPr lang="ru-RU"/>
        </a:p>
      </dgm:t>
    </dgm:pt>
    <dgm:pt modelId="{1B06F4D7-2E75-40D7-85CC-76EFD2E1C1BB}" type="sibTrans" cxnId="{A913C774-E628-46EC-8EEE-99CC3C3FE2D6}">
      <dgm:prSet/>
      <dgm:spPr/>
      <dgm:t>
        <a:bodyPr/>
        <a:lstStyle/>
        <a:p>
          <a:endParaRPr lang="ru-RU"/>
        </a:p>
      </dgm:t>
    </dgm:pt>
    <dgm:pt modelId="{B47B7955-C073-4733-8727-3846CF93F080}">
      <dgm:prSet phldrT="[Текст]"/>
      <dgm:spPr/>
      <dgm:t>
        <a:bodyPr/>
        <a:lstStyle/>
        <a:p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Саморазвитие на уроках музыки</a:t>
          </a:r>
          <a:b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25</a:t>
          </a: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b="0" i="1" u="sng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A03472B6-E893-41CA-BB32-C6934339F628}" type="parTrans" cxnId="{5DEC9D63-B79A-4A18-90EA-E47958FA94E2}">
      <dgm:prSet/>
      <dgm:spPr/>
      <dgm:t>
        <a:bodyPr/>
        <a:lstStyle/>
        <a:p>
          <a:endParaRPr lang="ru-RU" dirty="0"/>
        </a:p>
      </dgm:t>
    </dgm:pt>
    <dgm:pt modelId="{0A57D266-961A-495F-87C2-0830FBF1305A}" type="sibTrans" cxnId="{5DEC9D63-B79A-4A18-90EA-E47958FA94E2}">
      <dgm:prSet/>
      <dgm:spPr/>
      <dgm:t>
        <a:bodyPr/>
        <a:lstStyle/>
        <a:p>
          <a:endParaRPr lang="ru-RU"/>
        </a:p>
      </dgm:t>
    </dgm:pt>
    <dgm:pt modelId="{38E210B3-92A8-4829-98A3-E91CE6593C18}">
      <dgm:prSet phldrT="[Текст]"/>
      <dgm:spPr/>
      <dgm:t>
        <a:bodyPr/>
        <a:lstStyle/>
        <a:p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Музыка как второстепенный фон для главных действий</a:t>
          </a:r>
          <a:b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50</a:t>
          </a:r>
          <a:r>
            <a:rPr lang="ru-RU" b="0" i="1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b="0" i="1" u="sng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AC6FB6F9-1FBB-4003-92EF-A9181C1378CF}" type="parTrans" cxnId="{6BE2BD25-4747-4C95-9793-27CDB48A5288}">
      <dgm:prSet/>
      <dgm:spPr/>
      <dgm:t>
        <a:bodyPr/>
        <a:lstStyle/>
        <a:p>
          <a:endParaRPr lang="ru-RU" dirty="0"/>
        </a:p>
      </dgm:t>
    </dgm:pt>
    <dgm:pt modelId="{C4AFE559-68F9-4ACF-967F-5E71E4F797B9}" type="sibTrans" cxnId="{6BE2BD25-4747-4C95-9793-27CDB48A5288}">
      <dgm:prSet/>
      <dgm:spPr/>
      <dgm:t>
        <a:bodyPr/>
        <a:lstStyle/>
        <a:p>
          <a:endParaRPr lang="ru-RU"/>
        </a:p>
      </dgm:t>
    </dgm:pt>
    <dgm:pt modelId="{11B2B80E-5BFB-471F-8F4F-87CF1AA5C881}" type="pres">
      <dgm:prSet presAssocID="{B59D3BB8-685C-447B-9A4F-3F4057220DF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A9A39F8-9094-41F8-AB10-DAF2EAD72199}" type="pres">
      <dgm:prSet presAssocID="{24695A64-7751-4E71-B7C2-DFFA00D332F0}" presName="hierRoot1" presStyleCnt="0">
        <dgm:presLayoutVars>
          <dgm:hierBranch val="init"/>
        </dgm:presLayoutVars>
      </dgm:prSet>
      <dgm:spPr/>
    </dgm:pt>
    <dgm:pt modelId="{F2B6CA3C-9653-4C28-A413-D84E8624404F}" type="pres">
      <dgm:prSet presAssocID="{24695A64-7751-4E71-B7C2-DFFA00D332F0}" presName="rootComposite1" presStyleCnt="0"/>
      <dgm:spPr/>
    </dgm:pt>
    <dgm:pt modelId="{4870BD4B-9003-43BE-A556-9132D71C5E39}" type="pres">
      <dgm:prSet presAssocID="{24695A64-7751-4E71-B7C2-DFFA00D332F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B01F72-8DE3-429B-857C-B17C727860B5}" type="pres">
      <dgm:prSet presAssocID="{24695A64-7751-4E71-B7C2-DFFA00D332F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FEA615D-B636-4E15-821A-3C1F9E4D1B9D}" type="pres">
      <dgm:prSet presAssocID="{24695A64-7751-4E71-B7C2-DFFA00D332F0}" presName="hierChild2" presStyleCnt="0"/>
      <dgm:spPr/>
    </dgm:pt>
    <dgm:pt modelId="{6A5A01DB-8DC4-463E-B088-5C97C0EB47BD}" type="pres">
      <dgm:prSet presAssocID="{A03472B6-E893-41CA-BB32-C6934339F628}" presName="Name37" presStyleLbl="parChTrans1D2" presStyleIdx="0" presStyleCnt="2"/>
      <dgm:spPr/>
      <dgm:t>
        <a:bodyPr/>
        <a:lstStyle/>
        <a:p>
          <a:endParaRPr lang="ru-RU"/>
        </a:p>
      </dgm:t>
    </dgm:pt>
    <dgm:pt modelId="{6698554E-C30C-4C54-9D0A-62CD08BB21FF}" type="pres">
      <dgm:prSet presAssocID="{B47B7955-C073-4733-8727-3846CF93F080}" presName="hierRoot2" presStyleCnt="0">
        <dgm:presLayoutVars>
          <dgm:hierBranch val="init"/>
        </dgm:presLayoutVars>
      </dgm:prSet>
      <dgm:spPr/>
    </dgm:pt>
    <dgm:pt modelId="{F8A36FD5-7FCE-4D68-A350-6F4258370433}" type="pres">
      <dgm:prSet presAssocID="{B47B7955-C073-4733-8727-3846CF93F080}" presName="rootComposite" presStyleCnt="0"/>
      <dgm:spPr/>
    </dgm:pt>
    <dgm:pt modelId="{4CCB26BD-7755-42F9-87C4-F35228C731E9}" type="pres">
      <dgm:prSet presAssocID="{B47B7955-C073-4733-8727-3846CF93F080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DB30CA-AB57-4D1E-84BA-74DED7E0139F}" type="pres">
      <dgm:prSet presAssocID="{B47B7955-C073-4733-8727-3846CF93F080}" presName="rootConnector" presStyleLbl="node2" presStyleIdx="0" presStyleCnt="2"/>
      <dgm:spPr/>
      <dgm:t>
        <a:bodyPr/>
        <a:lstStyle/>
        <a:p>
          <a:endParaRPr lang="ru-RU"/>
        </a:p>
      </dgm:t>
    </dgm:pt>
    <dgm:pt modelId="{BF5B28F0-4296-40A9-A7FF-E3720CA11BB9}" type="pres">
      <dgm:prSet presAssocID="{B47B7955-C073-4733-8727-3846CF93F080}" presName="hierChild4" presStyleCnt="0"/>
      <dgm:spPr/>
    </dgm:pt>
    <dgm:pt modelId="{D849A0DF-0DE8-467F-AC3B-FAB32E72AD0A}" type="pres">
      <dgm:prSet presAssocID="{B47B7955-C073-4733-8727-3846CF93F080}" presName="hierChild5" presStyleCnt="0"/>
      <dgm:spPr/>
    </dgm:pt>
    <dgm:pt modelId="{58E8752D-8357-41ED-9F93-D0DA757A77B4}" type="pres">
      <dgm:prSet presAssocID="{AC6FB6F9-1FBB-4003-92EF-A9181C1378CF}" presName="Name37" presStyleLbl="parChTrans1D2" presStyleIdx="1" presStyleCnt="2"/>
      <dgm:spPr/>
      <dgm:t>
        <a:bodyPr/>
        <a:lstStyle/>
        <a:p>
          <a:endParaRPr lang="ru-RU"/>
        </a:p>
      </dgm:t>
    </dgm:pt>
    <dgm:pt modelId="{FADA9FB8-A627-4C2B-8EBF-57A3FE393236}" type="pres">
      <dgm:prSet presAssocID="{38E210B3-92A8-4829-98A3-E91CE6593C18}" presName="hierRoot2" presStyleCnt="0">
        <dgm:presLayoutVars>
          <dgm:hierBranch val="init"/>
        </dgm:presLayoutVars>
      </dgm:prSet>
      <dgm:spPr/>
    </dgm:pt>
    <dgm:pt modelId="{3A8F337D-13C9-45F1-9C07-148A21793627}" type="pres">
      <dgm:prSet presAssocID="{38E210B3-92A8-4829-98A3-E91CE6593C18}" presName="rootComposite" presStyleCnt="0"/>
      <dgm:spPr/>
    </dgm:pt>
    <dgm:pt modelId="{ACA05103-7051-4E65-9EFD-6FF958455E33}" type="pres">
      <dgm:prSet presAssocID="{38E210B3-92A8-4829-98A3-E91CE6593C18}" presName="rootText" presStyleLbl="node2" presStyleIdx="1" presStyleCnt="2" custLinFactNeighborX="6017" custLinFactNeighborY="-1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1F4551-6A96-4B95-9559-30E87EFF9F0A}" type="pres">
      <dgm:prSet presAssocID="{38E210B3-92A8-4829-98A3-E91CE6593C18}" presName="rootConnector" presStyleLbl="node2" presStyleIdx="1" presStyleCnt="2"/>
      <dgm:spPr/>
      <dgm:t>
        <a:bodyPr/>
        <a:lstStyle/>
        <a:p>
          <a:endParaRPr lang="ru-RU"/>
        </a:p>
      </dgm:t>
    </dgm:pt>
    <dgm:pt modelId="{EDF83DC3-243C-43B2-982B-21F8517D2232}" type="pres">
      <dgm:prSet presAssocID="{38E210B3-92A8-4829-98A3-E91CE6593C18}" presName="hierChild4" presStyleCnt="0"/>
      <dgm:spPr/>
    </dgm:pt>
    <dgm:pt modelId="{C7179AB0-C30B-44A9-93DB-10EC55730B23}" type="pres">
      <dgm:prSet presAssocID="{38E210B3-92A8-4829-98A3-E91CE6593C18}" presName="hierChild5" presStyleCnt="0"/>
      <dgm:spPr/>
    </dgm:pt>
    <dgm:pt modelId="{7BF71EAF-9DF6-4B6F-B1E2-A2CEDAFBBC41}" type="pres">
      <dgm:prSet presAssocID="{24695A64-7751-4E71-B7C2-DFFA00D332F0}" presName="hierChild3" presStyleCnt="0"/>
      <dgm:spPr/>
    </dgm:pt>
  </dgm:ptLst>
  <dgm:cxnLst>
    <dgm:cxn modelId="{34CEF659-B2BA-4F6E-892F-EE5F9D20C027}" type="presOf" srcId="{AC6FB6F9-1FBB-4003-92EF-A9181C1378CF}" destId="{58E8752D-8357-41ED-9F93-D0DA757A77B4}" srcOrd="0" destOrd="0" presId="urn:microsoft.com/office/officeart/2005/8/layout/orgChart1"/>
    <dgm:cxn modelId="{6BE2BD25-4747-4C95-9793-27CDB48A5288}" srcId="{24695A64-7751-4E71-B7C2-DFFA00D332F0}" destId="{38E210B3-92A8-4829-98A3-E91CE6593C18}" srcOrd="1" destOrd="0" parTransId="{AC6FB6F9-1FBB-4003-92EF-A9181C1378CF}" sibTransId="{C4AFE559-68F9-4ACF-967F-5E71E4F797B9}"/>
    <dgm:cxn modelId="{A6AD1AE0-48B5-45DF-BD15-3E219F62DC92}" type="presOf" srcId="{24695A64-7751-4E71-B7C2-DFFA00D332F0}" destId="{4870BD4B-9003-43BE-A556-9132D71C5E39}" srcOrd="0" destOrd="0" presId="urn:microsoft.com/office/officeart/2005/8/layout/orgChart1"/>
    <dgm:cxn modelId="{320F397D-6A7A-45A9-89D5-82F652DCEC56}" type="presOf" srcId="{B59D3BB8-685C-447B-9A4F-3F4057220DFE}" destId="{11B2B80E-5BFB-471F-8F4F-87CF1AA5C881}" srcOrd="0" destOrd="0" presId="urn:microsoft.com/office/officeart/2005/8/layout/orgChart1"/>
    <dgm:cxn modelId="{A407AC0F-8259-4317-BAF2-A07CD4D2B493}" type="presOf" srcId="{24695A64-7751-4E71-B7C2-DFFA00D332F0}" destId="{05B01F72-8DE3-429B-857C-B17C727860B5}" srcOrd="1" destOrd="0" presId="urn:microsoft.com/office/officeart/2005/8/layout/orgChart1"/>
    <dgm:cxn modelId="{34DDDACC-2347-4402-A405-8DD7E0A8236C}" type="presOf" srcId="{B47B7955-C073-4733-8727-3846CF93F080}" destId="{31DB30CA-AB57-4D1E-84BA-74DED7E0139F}" srcOrd="1" destOrd="0" presId="urn:microsoft.com/office/officeart/2005/8/layout/orgChart1"/>
    <dgm:cxn modelId="{70405BF6-2E34-458A-AB12-1BC0ABE37337}" type="presOf" srcId="{38E210B3-92A8-4829-98A3-E91CE6593C18}" destId="{7E1F4551-6A96-4B95-9559-30E87EFF9F0A}" srcOrd="1" destOrd="0" presId="urn:microsoft.com/office/officeart/2005/8/layout/orgChart1"/>
    <dgm:cxn modelId="{75AEAF90-9B74-430F-B343-4A2039F53D50}" type="presOf" srcId="{38E210B3-92A8-4829-98A3-E91CE6593C18}" destId="{ACA05103-7051-4E65-9EFD-6FF958455E33}" srcOrd="0" destOrd="0" presId="urn:microsoft.com/office/officeart/2005/8/layout/orgChart1"/>
    <dgm:cxn modelId="{56F17195-DA94-4778-99A0-D4E5816F40FD}" type="presOf" srcId="{B47B7955-C073-4733-8727-3846CF93F080}" destId="{4CCB26BD-7755-42F9-87C4-F35228C731E9}" srcOrd="0" destOrd="0" presId="urn:microsoft.com/office/officeart/2005/8/layout/orgChart1"/>
    <dgm:cxn modelId="{5DEC9D63-B79A-4A18-90EA-E47958FA94E2}" srcId="{24695A64-7751-4E71-B7C2-DFFA00D332F0}" destId="{B47B7955-C073-4733-8727-3846CF93F080}" srcOrd="0" destOrd="0" parTransId="{A03472B6-E893-41CA-BB32-C6934339F628}" sibTransId="{0A57D266-961A-495F-87C2-0830FBF1305A}"/>
    <dgm:cxn modelId="{A40B8BCA-3B2B-41DA-83E2-857A210573F0}" type="presOf" srcId="{A03472B6-E893-41CA-BB32-C6934339F628}" destId="{6A5A01DB-8DC4-463E-B088-5C97C0EB47BD}" srcOrd="0" destOrd="0" presId="urn:microsoft.com/office/officeart/2005/8/layout/orgChart1"/>
    <dgm:cxn modelId="{A913C774-E628-46EC-8EEE-99CC3C3FE2D6}" srcId="{B59D3BB8-685C-447B-9A4F-3F4057220DFE}" destId="{24695A64-7751-4E71-B7C2-DFFA00D332F0}" srcOrd="0" destOrd="0" parTransId="{F897117E-DFE3-4A3F-BF38-B7E9C5EE8569}" sibTransId="{1B06F4D7-2E75-40D7-85CC-76EFD2E1C1BB}"/>
    <dgm:cxn modelId="{D169B49D-ED8B-41D5-A353-3972576B709E}" type="presParOf" srcId="{11B2B80E-5BFB-471F-8F4F-87CF1AA5C881}" destId="{CA9A39F8-9094-41F8-AB10-DAF2EAD72199}" srcOrd="0" destOrd="0" presId="urn:microsoft.com/office/officeart/2005/8/layout/orgChart1"/>
    <dgm:cxn modelId="{A7FCC450-1C48-4006-BC34-6518008C4CC8}" type="presParOf" srcId="{CA9A39F8-9094-41F8-AB10-DAF2EAD72199}" destId="{F2B6CA3C-9653-4C28-A413-D84E8624404F}" srcOrd="0" destOrd="0" presId="urn:microsoft.com/office/officeart/2005/8/layout/orgChart1"/>
    <dgm:cxn modelId="{22DA7FB4-F9A3-44E4-A650-DA041C93D6D5}" type="presParOf" srcId="{F2B6CA3C-9653-4C28-A413-D84E8624404F}" destId="{4870BD4B-9003-43BE-A556-9132D71C5E39}" srcOrd="0" destOrd="0" presId="urn:microsoft.com/office/officeart/2005/8/layout/orgChart1"/>
    <dgm:cxn modelId="{19D7AE99-4CF0-41B9-A1FF-9877C806AA43}" type="presParOf" srcId="{F2B6CA3C-9653-4C28-A413-D84E8624404F}" destId="{05B01F72-8DE3-429B-857C-B17C727860B5}" srcOrd="1" destOrd="0" presId="urn:microsoft.com/office/officeart/2005/8/layout/orgChart1"/>
    <dgm:cxn modelId="{79A087F6-D33B-48F2-976A-5B5EEC8B96B9}" type="presParOf" srcId="{CA9A39F8-9094-41F8-AB10-DAF2EAD72199}" destId="{AFEA615D-B636-4E15-821A-3C1F9E4D1B9D}" srcOrd="1" destOrd="0" presId="urn:microsoft.com/office/officeart/2005/8/layout/orgChart1"/>
    <dgm:cxn modelId="{48D8A3AE-FE6D-4236-A2B7-80F91F28522D}" type="presParOf" srcId="{AFEA615D-B636-4E15-821A-3C1F9E4D1B9D}" destId="{6A5A01DB-8DC4-463E-B088-5C97C0EB47BD}" srcOrd="0" destOrd="0" presId="urn:microsoft.com/office/officeart/2005/8/layout/orgChart1"/>
    <dgm:cxn modelId="{0778EA62-1835-49FB-ACB4-60545B9B1335}" type="presParOf" srcId="{AFEA615D-B636-4E15-821A-3C1F9E4D1B9D}" destId="{6698554E-C30C-4C54-9D0A-62CD08BB21FF}" srcOrd="1" destOrd="0" presId="urn:microsoft.com/office/officeart/2005/8/layout/orgChart1"/>
    <dgm:cxn modelId="{96EE3C2C-6A02-43DD-B178-FAA540B365AF}" type="presParOf" srcId="{6698554E-C30C-4C54-9D0A-62CD08BB21FF}" destId="{F8A36FD5-7FCE-4D68-A350-6F4258370433}" srcOrd="0" destOrd="0" presId="urn:microsoft.com/office/officeart/2005/8/layout/orgChart1"/>
    <dgm:cxn modelId="{45DC5120-6B03-4D49-8BB1-EFFB708FEEFE}" type="presParOf" srcId="{F8A36FD5-7FCE-4D68-A350-6F4258370433}" destId="{4CCB26BD-7755-42F9-87C4-F35228C731E9}" srcOrd="0" destOrd="0" presId="urn:microsoft.com/office/officeart/2005/8/layout/orgChart1"/>
    <dgm:cxn modelId="{0D6AFBA6-5CC2-4FAD-8630-20D35E1C9D4D}" type="presParOf" srcId="{F8A36FD5-7FCE-4D68-A350-6F4258370433}" destId="{31DB30CA-AB57-4D1E-84BA-74DED7E0139F}" srcOrd="1" destOrd="0" presId="urn:microsoft.com/office/officeart/2005/8/layout/orgChart1"/>
    <dgm:cxn modelId="{6F4DAA98-D5E4-4DFB-A040-8447C8F84BB3}" type="presParOf" srcId="{6698554E-C30C-4C54-9D0A-62CD08BB21FF}" destId="{BF5B28F0-4296-40A9-A7FF-E3720CA11BB9}" srcOrd="1" destOrd="0" presId="urn:microsoft.com/office/officeart/2005/8/layout/orgChart1"/>
    <dgm:cxn modelId="{65FD677B-2CE0-4EDE-A934-C270F7762D79}" type="presParOf" srcId="{6698554E-C30C-4C54-9D0A-62CD08BB21FF}" destId="{D849A0DF-0DE8-467F-AC3B-FAB32E72AD0A}" srcOrd="2" destOrd="0" presId="urn:microsoft.com/office/officeart/2005/8/layout/orgChart1"/>
    <dgm:cxn modelId="{7BC9B4C6-CD9E-4603-9EBD-B56EE84002CF}" type="presParOf" srcId="{AFEA615D-B636-4E15-821A-3C1F9E4D1B9D}" destId="{58E8752D-8357-41ED-9F93-D0DA757A77B4}" srcOrd="2" destOrd="0" presId="urn:microsoft.com/office/officeart/2005/8/layout/orgChart1"/>
    <dgm:cxn modelId="{163752B3-9B20-4491-884B-E4EE1674325B}" type="presParOf" srcId="{AFEA615D-B636-4E15-821A-3C1F9E4D1B9D}" destId="{FADA9FB8-A627-4C2B-8EBF-57A3FE393236}" srcOrd="3" destOrd="0" presId="urn:microsoft.com/office/officeart/2005/8/layout/orgChart1"/>
    <dgm:cxn modelId="{EB793AF0-EDF6-44DE-BBF5-3814EBC56D2C}" type="presParOf" srcId="{FADA9FB8-A627-4C2B-8EBF-57A3FE393236}" destId="{3A8F337D-13C9-45F1-9C07-148A21793627}" srcOrd="0" destOrd="0" presId="urn:microsoft.com/office/officeart/2005/8/layout/orgChart1"/>
    <dgm:cxn modelId="{71FA0B0F-4D9D-42CF-8838-E489C26403A7}" type="presParOf" srcId="{3A8F337D-13C9-45F1-9C07-148A21793627}" destId="{ACA05103-7051-4E65-9EFD-6FF958455E33}" srcOrd="0" destOrd="0" presId="urn:microsoft.com/office/officeart/2005/8/layout/orgChart1"/>
    <dgm:cxn modelId="{635108E3-D447-448D-9CB3-9B6656892E49}" type="presParOf" srcId="{3A8F337D-13C9-45F1-9C07-148A21793627}" destId="{7E1F4551-6A96-4B95-9559-30E87EFF9F0A}" srcOrd="1" destOrd="0" presId="urn:microsoft.com/office/officeart/2005/8/layout/orgChart1"/>
    <dgm:cxn modelId="{0B9BE493-A2F5-4C6D-BDA4-1F827CEC34CD}" type="presParOf" srcId="{FADA9FB8-A627-4C2B-8EBF-57A3FE393236}" destId="{EDF83DC3-243C-43B2-982B-21F8517D2232}" srcOrd="1" destOrd="0" presId="urn:microsoft.com/office/officeart/2005/8/layout/orgChart1"/>
    <dgm:cxn modelId="{B4AC486C-C8E4-4F1A-81EE-72AB805507BA}" type="presParOf" srcId="{FADA9FB8-A627-4C2B-8EBF-57A3FE393236}" destId="{C7179AB0-C30B-44A9-93DB-10EC55730B23}" srcOrd="2" destOrd="0" presId="urn:microsoft.com/office/officeart/2005/8/layout/orgChart1"/>
    <dgm:cxn modelId="{93B2C8C2-92BE-4EB0-95C5-972FB623A61F}" type="presParOf" srcId="{CA9A39F8-9094-41F8-AB10-DAF2EAD72199}" destId="{7BF71EAF-9DF6-4B6F-B1E2-A2CEDAFBBC4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2E0CFA-5682-48B0-9A40-8C2C8EBDE817}">
      <dsp:nvSpPr>
        <dsp:cNvPr id="0" name=""/>
        <dsp:cNvSpPr/>
      </dsp:nvSpPr>
      <dsp:spPr>
        <a:xfrm>
          <a:off x="1321524" y="1395056"/>
          <a:ext cx="1470299" cy="1156032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предпочтение  в зависимости от жанра</a:t>
          </a:r>
          <a:r>
            <a:rPr lang="en-US" sz="8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/</a:t>
          </a:r>
          <a:r>
            <a:rPr lang="ru-RU" sz="8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исполителя</a:t>
          </a:r>
          <a:br>
            <a:rPr lang="ru-RU" sz="8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sz="8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25</a:t>
          </a:r>
          <a:r>
            <a:rPr lang="ru-RU" sz="8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sz="800" b="0" i="1" u="sng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536844" y="1564353"/>
        <a:ext cx="1039659" cy="817438"/>
      </dsp:txXfrm>
    </dsp:sp>
    <dsp:sp modelId="{0347D95E-2937-468B-ACAC-E69B9CF9D2C1}">
      <dsp:nvSpPr>
        <dsp:cNvPr id="0" name=""/>
        <dsp:cNvSpPr/>
      </dsp:nvSpPr>
      <dsp:spPr>
        <a:xfrm rot="16200000">
          <a:off x="1990367" y="1117843"/>
          <a:ext cx="132613" cy="311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2010259" y="1200078"/>
        <a:ext cx="92829" cy="187031"/>
      </dsp:txXfrm>
    </dsp:sp>
    <dsp:sp modelId="{834AA9E3-6D9C-4B23-BFEB-7BC81366A897}">
      <dsp:nvSpPr>
        <dsp:cNvPr id="0" name=""/>
        <dsp:cNvSpPr/>
      </dsp:nvSpPr>
      <dsp:spPr>
        <a:xfrm>
          <a:off x="1487245" y="5982"/>
          <a:ext cx="1138858" cy="113885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рок-музыка</a:t>
          </a:r>
          <a:b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12</a:t>
          </a: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sz="1500" b="0" i="1" u="sng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654027" y="172764"/>
        <a:ext cx="805294" cy="805294"/>
      </dsp:txXfrm>
    </dsp:sp>
    <dsp:sp modelId="{3B9C4B9B-8555-40CB-8CED-575F1EBCDB59}">
      <dsp:nvSpPr>
        <dsp:cNvPr id="0" name=""/>
        <dsp:cNvSpPr/>
      </dsp:nvSpPr>
      <dsp:spPr>
        <a:xfrm>
          <a:off x="2812302" y="1817213"/>
          <a:ext cx="49333" cy="311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2812302" y="1879556"/>
        <a:ext cx="34533" cy="187031"/>
      </dsp:txXfrm>
    </dsp:sp>
    <dsp:sp modelId="{291FE2AF-7C77-4FDD-9E29-8D9ECF8CEE12}">
      <dsp:nvSpPr>
        <dsp:cNvPr id="0" name=""/>
        <dsp:cNvSpPr/>
      </dsp:nvSpPr>
      <dsp:spPr>
        <a:xfrm>
          <a:off x="2884905" y="1403643"/>
          <a:ext cx="1138858" cy="113885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Дабстеп</a:t>
          </a:r>
          <a:b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6</a:t>
          </a: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sz="1500" b="0" i="1" u="sng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3051687" y="1570425"/>
        <a:ext cx="805294" cy="805294"/>
      </dsp:txXfrm>
    </dsp:sp>
    <dsp:sp modelId="{CBD4073B-0F0D-4687-8D6F-8BF95694131D}">
      <dsp:nvSpPr>
        <dsp:cNvPr id="0" name=""/>
        <dsp:cNvSpPr/>
      </dsp:nvSpPr>
      <dsp:spPr>
        <a:xfrm rot="5400000">
          <a:off x="1990367" y="2516584"/>
          <a:ext cx="132613" cy="311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2010259" y="2559035"/>
        <a:ext cx="92829" cy="187031"/>
      </dsp:txXfrm>
    </dsp:sp>
    <dsp:sp modelId="{BFC3A98C-1E35-4DA8-AE90-4BD94B08A274}">
      <dsp:nvSpPr>
        <dsp:cNvPr id="0" name=""/>
        <dsp:cNvSpPr/>
      </dsp:nvSpPr>
      <dsp:spPr>
        <a:xfrm>
          <a:off x="1487245" y="2801303"/>
          <a:ext cx="1138858" cy="113885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Джаз</a:t>
          </a:r>
          <a:b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4</a:t>
          </a: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sz="1500" b="0" i="1" u="sng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654027" y="2968085"/>
        <a:ext cx="805294" cy="805294"/>
      </dsp:txXfrm>
    </dsp:sp>
    <dsp:sp modelId="{1E25B204-3320-411C-A4BC-CAAE4D97C2BE}">
      <dsp:nvSpPr>
        <dsp:cNvPr id="0" name=""/>
        <dsp:cNvSpPr/>
      </dsp:nvSpPr>
      <dsp:spPr>
        <a:xfrm rot="10800000">
          <a:off x="1251713" y="1817213"/>
          <a:ext cx="49333" cy="311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 rot="10800000">
        <a:off x="1266513" y="1879556"/>
        <a:ext cx="34533" cy="187031"/>
      </dsp:txXfrm>
    </dsp:sp>
    <dsp:sp modelId="{C7B6B923-ABAC-4EAC-B625-6B7D30B0BD13}">
      <dsp:nvSpPr>
        <dsp:cNvPr id="0" name=""/>
        <dsp:cNvSpPr/>
      </dsp:nvSpPr>
      <dsp:spPr>
        <a:xfrm>
          <a:off x="89584" y="1403643"/>
          <a:ext cx="1138858" cy="113885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Поп-музыка</a:t>
          </a:r>
          <a:b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3</a:t>
          </a:r>
          <a:r>
            <a:rPr lang="ru-RU" sz="15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sz="1500" b="0" i="1" u="sng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256366" y="1570425"/>
        <a:ext cx="805294" cy="8052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E8752D-8357-41ED-9F93-D0DA757A77B4}">
      <dsp:nvSpPr>
        <dsp:cNvPr id="0" name=""/>
        <dsp:cNvSpPr/>
      </dsp:nvSpPr>
      <dsp:spPr>
        <a:xfrm>
          <a:off x="2735456" y="1582456"/>
          <a:ext cx="1498289" cy="517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085"/>
              </a:lnTo>
              <a:lnTo>
                <a:pt x="1498289" y="258085"/>
              </a:lnTo>
              <a:lnTo>
                <a:pt x="1498289" y="517890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5A01DB-8DC4-463E-B088-5C97C0EB47BD}">
      <dsp:nvSpPr>
        <dsp:cNvPr id="0" name=""/>
        <dsp:cNvSpPr/>
      </dsp:nvSpPr>
      <dsp:spPr>
        <a:xfrm>
          <a:off x="1238485" y="1582456"/>
          <a:ext cx="1496970" cy="519609"/>
        </a:xfrm>
        <a:custGeom>
          <a:avLst/>
          <a:gdLst/>
          <a:ahLst/>
          <a:cxnLst/>
          <a:rect l="0" t="0" r="0" b="0"/>
          <a:pathLst>
            <a:path>
              <a:moveTo>
                <a:pt x="1496970" y="0"/>
              </a:moveTo>
              <a:lnTo>
                <a:pt x="1496970" y="259804"/>
              </a:lnTo>
              <a:lnTo>
                <a:pt x="0" y="259804"/>
              </a:lnTo>
              <a:lnTo>
                <a:pt x="0" y="519609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70BD4B-9003-43BE-A556-9132D71C5E39}">
      <dsp:nvSpPr>
        <dsp:cNvPr id="0" name=""/>
        <dsp:cNvSpPr/>
      </dsp:nvSpPr>
      <dsp:spPr>
        <a:xfrm>
          <a:off x="1498289" y="345290"/>
          <a:ext cx="2474332" cy="12371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Музыка в независимости от жанра</a:t>
          </a:r>
          <a:r>
            <a:rPr lang="en-US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/</a:t>
          </a:r>
          <a: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исполнителя</a:t>
          </a:r>
          <a:b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75</a:t>
          </a:r>
          <a: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sz="1900" b="0" i="1" u="sng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498289" y="345290"/>
        <a:ext cx="2474332" cy="1237166"/>
      </dsp:txXfrm>
    </dsp:sp>
    <dsp:sp modelId="{4CCB26BD-7755-42F9-87C4-F35228C731E9}">
      <dsp:nvSpPr>
        <dsp:cNvPr id="0" name=""/>
        <dsp:cNvSpPr/>
      </dsp:nvSpPr>
      <dsp:spPr>
        <a:xfrm>
          <a:off x="1318" y="2102066"/>
          <a:ext cx="2474332" cy="123716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Саморазвитие на уроках музыки</a:t>
          </a:r>
          <a:b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25</a:t>
          </a:r>
          <a: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sz="1900" b="0" i="1" u="sng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318" y="2102066"/>
        <a:ext cx="2474332" cy="1237166"/>
      </dsp:txXfrm>
    </dsp:sp>
    <dsp:sp modelId="{ACA05103-7051-4E65-9EFD-6FF958455E33}">
      <dsp:nvSpPr>
        <dsp:cNvPr id="0" name=""/>
        <dsp:cNvSpPr/>
      </dsp:nvSpPr>
      <dsp:spPr>
        <a:xfrm>
          <a:off x="2996579" y="2100346"/>
          <a:ext cx="2474332" cy="123716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Музыка как второстепенный фон для главных действий</a:t>
          </a:r>
          <a:b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</a:br>
          <a: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50</a:t>
          </a:r>
          <a:r>
            <a:rPr lang="ru-RU" sz="1900" b="0" i="1" u="sng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rPr>
            <a:t>%</a:t>
          </a:r>
          <a:endParaRPr lang="ru-RU" sz="1900" b="0" i="1" u="sng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2996579" y="2100346"/>
        <a:ext cx="2474332" cy="12371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320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6765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8583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2399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791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0604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7998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7062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864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136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44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21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3698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0111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0447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699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1184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7CE96E4-0595-4C19-BCA3-35BD311136F5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6B0636D-2B30-4029-ABB0-9E170EF5DB6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608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  <p:sldLayoutId id="2147483839" r:id="rId14"/>
    <p:sldLayoutId id="2147483840" r:id="rId15"/>
    <p:sldLayoutId id="2147483841" r:id="rId16"/>
    <p:sldLayoutId id="214748384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5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0" Type="http://schemas.openxmlformats.org/officeDocument/2006/relationships/slide" Target="slide17.xml"/><Relationship Id="rId4" Type="http://schemas.openxmlformats.org/officeDocument/2006/relationships/slide" Target="slide6.xml"/><Relationship Id="rId9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100pudov.com.ua/subject/57/25405" TargetMode="External"/><Relationship Id="rId3" Type="http://schemas.openxmlformats.org/officeDocument/2006/relationships/hyperlink" Target="http://www.liveinternet.ru/users/4623230/post289339389/" TargetMode="External"/><Relationship Id="rId7" Type="http://schemas.openxmlformats.org/officeDocument/2006/relationships/hyperlink" Target="http://music-fantasy.ru/materials/shubert-forel-i-forellen-kvintet" TargetMode="External"/><Relationship Id="rId2" Type="http://schemas.openxmlformats.org/officeDocument/2006/relationships/hyperlink" Target="http://www.last.fm/ru/tag/ambient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iveinternet.ru/community/4989775/post320127036" TargetMode="External"/><Relationship Id="rId5" Type="http://schemas.openxmlformats.org/officeDocument/2006/relationships/hyperlink" Target="https://ru.wikipedia.org/wiki/%D0%9A_%D0%AD%D0%BB%D0%B8%D0%B7%D0%B5" TargetMode="External"/><Relationship Id="rId4" Type="http://schemas.openxmlformats.org/officeDocument/2006/relationships/hyperlink" Target="https://ru.wikipedia.org/wiki/%D0%A0%D0%B8%D0%BD%D0%B3%D1%82%D0%BE%D0%BD" TargetMode="External"/><Relationship Id="rId9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Layout" Target="../slideLayouts/slideLayout7.xml"/><Relationship Id="rId7" Type="http://schemas.openxmlformats.org/officeDocument/2006/relationships/slide" Target="slide14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15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6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067647" y="491303"/>
            <a:ext cx="87614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1" i="1" u="none" strike="noStrike" cap="none" normalizeH="0" baseline="0" dirty="0" smtClean="0">
                <a:ln>
                  <a:noFill/>
                </a:ln>
                <a:solidFill>
                  <a:srgbClr val="C45911"/>
                </a:solidFill>
                <a:effectLst/>
                <a:latin typeface="Arial" pitchFamily="34" charset="0"/>
                <a:ea typeface="Batang" panose="02030600000101010101" pitchFamily="18" charset="-127"/>
                <a:cs typeface="Arial" pitchFamily="34" charset="0"/>
              </a:rPr>
              <a:t>Классика на мобильных телефонах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Рисунок 1" descr="http://bindapple.com/wp-content/uploads/2011/03/ringtones-for-iphone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760" y="1179052"/>
            <a:ext cx="6622473" cy="4520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4205" y="1789919"/>
            <a:ext cx="4419501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Выполнила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Гунина Анастасия</a:t>
            </a:r>
            <a:r>
              <a:rPr lang="ru-RU" altLang="ru-RU" sz="16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ru-RU" alt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учащаяся 8 “В” класса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6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</a:t>
            </a:r>
            <a:r>
              <a:rPr kumimoji="0" lang="ru-RU" alt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ГБОУ Лицея </a:t>
            </a:r>
            <a:r>
              <a:rPr kumimoji="0" lang="en-US" alt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№</a:t>
            </a:r>
            <a:r>
              <a:rPr kumimoji="0" lang="ru-RU" alt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329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6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</a:t>
            </a:r>
            <a:r>
              <a:rPr kumimoji="0" lang="ru-RU" alt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Невского района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6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</a:t>
            </a:r>
            <a:r>
              <a:rPr kumimoji="0" lang="ru-RU" alt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г.Санкт-Петербурга 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0817079" y="6177040"/>
            <a:ext cx="622300" cy="5207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6177" y="4086802"/>
            <a:ext cx="39678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Руководители проекта:</a:t>
            </a:r>
          </a:p>
          <a:p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Лозина Лариса Филимоновна, </a:t>
            </a:r>
          </a:p>
          <a:p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учитель музыки;</a:t>
            </a:r>
          </a:p>
          <a:p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Соломатина Елена Александровна,</a:t>
            </a:r>
          </a:p>
          <a:p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учитель изобразительного искусства  </a:t>
            </a:r>
            <a:endParaRPr lang="ru-RU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34359" y="6029795"/>
            <a:ext cx="3156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2016 - 2017учебного года   </a:t>
            </a:r>
            <a:endParaRPr lang="ru-RU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6916" y="1240722"/>
            <a:ext cx="3325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Исследовательский проект </a:t>
            </a:r>
          </a:p>
        </p:txBody>
      </p:sp>
    </p:spTree>
    <p:extLst>
      <p:ext uri="{BB962C8B-B14F-4D97-AF65-F5344CB8AC3E}">
        <p14:creationId xmlns:p14="http://schemas.microsoft.com/office/powerpoint/2010/main" val="340234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0890068" y="6220460"/>
            <a:ext cx="685075" cy="4572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23676" y="370506"/>
            <a:ext cx="7290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i="1" dirty="0" smtClean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Как музыка влияет на настроение человека?</a:t>
            </a:r>
            <a:endParaRPr lang="en-US" altLang="ru-RU" sz="2400" i="1" dirty="0" smtClean="0"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pic>
        <p:nvPicPr>
          <p:cNvPr id="7" name="Рисунок 6" descr="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10738" y="901131"/>
            <a:ext cx="2705642" cy="3240000"/>
          </a:xfrm>
          <a:prstGeom prst="rect">
            <a:avLst/>
          </a:prstGeom>
        </p:spPr>
      </p:pic>
      <p:pic>
        <p:nvPicPr>
          <p:cNvPr id="8" name="Рисунок 7" descr="benefits-of-mt-improve-heal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890" y="796833"/>
            <a:ext cx="2686567" cy="1800000"/>
          </a:xfrm>
          <a:prstGeom prst="rect">
            <a:avLst/>
          </a:prstGeom>
        </p:spPr>
      </p:pic>
      <p:pic>
        <p:nvPicPr>
          <p:cNvPr id="10" name="Рисунок 9" descr="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73530" y="1909997"/>
            <a:ext cx="2400000" cy="1800000"/>
          </a:xfrm>
          <a:prstGeom prst="rect">
            <a:avLst/>
          </a:prstGeom>
        </p:spPr>
      </p:pic>
      <p:pic>
        <p:nvPicPr>
          <p:cNvPr id="11" name="Рисунок 10" descr="image_129292028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3333" y="3971311"/>
            <a:ext cx="3889047" cy="2664000"/>
          </a:xfrm>
          <a:prstGeom prst="rect">
            <a:avLst/>
          </a:prstGeom>
        </p:spPr>
      </p:pic>
      <p:pic>
        <p:nvPicPr>
          <p:cNvPr id="14" name="Рисунок 13" descr="Vitals_Music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96865" y="3329421"/>
            <a:ext cx="2834182" cy="1800000"/>
          </a:xfrm>
          <a:prstGeom prst="rect">
            <a:avLst/>
          </a:prstGeom>
        </p:spPr>
      </p:pic>
      <p:pic>
        <p:nvPicPr>
          <p:cNvPr id="9" name="Рисунок 8" descr="dziadek_dyrygent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72689" y="4537584"/>
            <a:ext cx="2797928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7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3415" y="824052"/>
            <a:ext cx="7532916" cy="8827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ln w="0"/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Рингто́н (англ. </a:t>
            </a:r>
            <a:r>
              <a:rPr lang="ru-RU" sz="1600" i="1" dirty="0" smtClean="0">
                <a:ln w="0"/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ring - звонок, tone - музыкальное ударение</a:t>
            </a:r>
            <a:r>
              <a:rPr lang="ru-RU" sz="1600" dirty="0" smtClean="0">
                <a:ln w="0"/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) — звук, мелодия, воспроизводимая на сотовом телефоне для оповещения о входящем вызове или входящем текстовом сообщении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0864850" y="6323427"/>
            <a:ext cx="698500" cy="4191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5909" y="1942888"/>
            <a:ext cx="184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Светские круги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7384" y="4468161"/>
            <a:ext cx="1796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Деловые круги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623921" y="4475449"/>
            <a:ext cx="123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Родители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461533" y="1985150"/>
            <a:ext cx="132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Подростки </a:t>
            </a:r>
            <a:endParaRPr lang="ru-RU" dirty="0"/>
          </a:p>
        </p:txBody>
      </p:sp>
      <p:pic>
        <p:nvPicPr>
          <p:cNvPr id="1026" name="Picture 2" descr="http://www.spletnik.ru/img/__post/60/608d11d464b5b1cda2c1bf86046dd8b5_2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586" y="1836578"/>
            <a:ext cx="2829516" cy="23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ероприятия государственного характер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353" y="4304120"/>
            <a:ext cx="3120000" cy="23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zkan.com.ua/wp-content/uploads/a/images_38/vo_chto_poigrat_s_detmi_poka_prihoditsya_zhdat_u_vracha_i_drugih_mestah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578" y="1794302"/>
            <a:ext cx="3561341" cy="23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sychologos.ru/images/articles/showcases/49f3qgu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556" y="4326577"/>
            <a:ext cx="3633161" cy="23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270122" y="326572"/>
            <a:ext cx="3547253" cy="45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Популярные рингтоны</a:t>
            </a:r>
            <a:endParaRPr lang="ru-RU" sz="24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73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61212" y="467359"/>
            <a:ext cx="5603965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Опрос учащихся 8 “В” класса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0909300" y="6299200"/>
            <a:ext cx="635000" cy="4318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776025516"/>
              </p:ext>
            </p:extLst>
          </p:nvPr>
        </p:nvGraphicFramePr>
        <p:xfrm>
          <a:off x="841830" y="1293222"/>
          <a:ext cx="5206273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3683930013"/>
              </p:ext>
            </p:extLst>
          </p:nvPr>
        </p:nvGraphicFramePr>
        <p:xfrm>
          <a:off x="6261099" y="1280160"/>
          <a:ext cx="4868454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2353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0756900" y="6451600"/>
            <a:ext cx="508000" cy="3175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15423" y="305156"/>
            <a:ext cx="3852530" cy="367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 музыка – души знаменованье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77863" y="716969"/>
            <a:ext cx="43732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 музыка – души знаменованье,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 благороден твой бесстрашный вид!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Душой классической ты шепчешь предсказанья,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каждое к себе людей манит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43883" y="1636463"/>
            <a:ext cx="39491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Мелодии немыслимых аккордов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Произрастают из тебя всерьёз,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 возвышаешься над ними слишком гордо,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тобой и не сравниться миллионам роз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37207" y="2587682"/>
            <a:ext cx="39491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Несёшь через года, века, столетья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Записанные строки жизней эти,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 важно, что пройдут десятилетья, – 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Людей по-прежнему ты кружишь в менуэте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03991" y="3546532"/>
            <a:ext cx="30877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заплетаешь тайные интриги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Варьированьем, сменой голосов,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Что даже фантастические книги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Откладывают сотни мастеров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46423" y="4477429"/>
            <a:ext cx="36310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Пленяешь поражённых иностранцев,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Пронзаешь их до глубины души,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Лишь видевших доселе в постоянствах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 граней глубину, а дебоши.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48974" y="5388858"/>
            <a:ext cx="3726204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 жаль, что мы так поздно понимаем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Всю ценность, кладезь знаний вековых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Которую храним и не внимаем,</a:t>
            </a:r>
            <a:b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Передавая суть в звучаниях простых.</a:t>
            </a:r>
          </a:p>
        </p:txBody>
      </p:sp>
    </p:spTree>
    <p:extLst>
      <p:ext uri="{BB962C8B-B14F-4D97-AF65-F5344CB8AC3E}">
        <p14:creationId xmlns:p14="http://schemas.microsoft.com/office/powerpoint/2010/main" val="69523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000" y="1324045"/>
            <a:ext cx="116586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altLang="ru-RU" sz="1600" dirty="0" smtClean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</a:t>
            </a:r>
            <a:r>
              <a:rPr lang="ru-RU" altLang="ru-RU" sz="16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1865 году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биограф композитора, музыкант </a:t>
            </a:r>
            <a:r>
              <a:rPr lang="ru-RU" altLang="ru-RU" sz="16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Людвиг Ноль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 (1831—1885), обнаружил рукопись “К Элизе” у Бабетты Бредль в Мюнхене. Рукопись состояла из альбомного листа с посвящением и нот. На альбомном листе рукой Бетховена было написано: </a:t>
            </a:r>
            <a:r>
              <a:rPr lang="ru-RU" altLang="ru-RU" sz="1600" i="1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Элизе на долгую память от Л. в. Бетховена, 27 апреля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Год указан не был, однако на нотах, прилагавшихся к посвящению, имелись также наброски к появившемуся в </a:t>
            </a:r>
            <a:r>
              <a:rPr lang="ru-RU" altLang="ru-RU" sz="16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1810 году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«</a:t>
            </a:r>
            <a:r>
              <a:rPr lang="ru-RU" altLang="ru-RU" sz="16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Эгмонту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», что позволяло датировать рукопись </a:t>
            </a:r>
            <a:r>
              <a:rPr lang="ru-RU" altLang="ru-RU" sz="16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1810 годом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b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Существует версия, что пьеса посвящена жене российского императора Александра I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Елизавете Алексеевне.</a:t>
            </a:r>
            <a:endParaRPr lang="ru-RU" altLang="ru-RU" sz="1600" dirty="0">
              <a:solidFill>
                <a:srgbClr val="252525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1923 году исследователь творчества Бетховена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Макс Унгер предположил, что Ноль неправильно интерпретировал неразборчивый почерк композитора, и “К Элизе” на самом деле было посвящено пианистке и ученице Бетховена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Терезе Малфатти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фон Роренбах цу Децца (1792—1851), виртуозно исполнявшей его произведения. </a:t>
            </a:r>
            <a:endParaRPr lang="ru-RU" alt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4000" y="3640267"/>
            <a:ext cx="11658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Это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предположение было основано на том, что Бетховен ухаживал за ней и даже собирался жениться, но получил отказ. Кроме этого, рукопись долгое время хранилась именно у неё. К Бабетте Бредль, владевшей и другими документами из архива Бетховена, она могла попасть через композитора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Рудольфа Шахнера (1816—1896), друга семьи Малфатти, унаследовавшего все музыкальные архивы Терезы.</a:t>
            </a:r>
            <a:endParaRPr lang="ru-RU" alt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000" y="4662796"/>
            <a:ext cx="11658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По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другой версии, выдвинутой в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2009 году берлинским музыковедом и исследователем творчества Бетховена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Мартином Копитцем, автором издания “Бетховен глазами своих современников”, пьеса “К Элизе” была посвящена немецкой сопрано-певице Элизабет Рёкель, младшей сестре друга композитора, тенора Йозефа Рёкеля. В дружеском кругу девушку звали Элизой, а когда в 1810 году она переехала из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Вены в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Бамберг, Бетховен сделал ей прощальный подарок. Однако каким образом пьеса попала к Терезе Малфатти ещё при жизни Элизабет Рёкель, остаётся неясным.</a:t>
            </a:r>
            <a:endParaRPr lang="ru-RU" alt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0883900" y="6366322"/>
            <a:ext cx="596900" cy="364678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2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9300" y="1469936"/>
            <a:ext cx="10731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alt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Следуя </a:t>
            </a:r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 стихами и мелодией, мы как бы глазами авторов видим безмятежную картину: яркий солнечный день на берегу ручья, изящную игру быстрых форелей в прозрачной воде.</a:t>
            </a:r>
            <a:endParaRPr lang="ru-RU" alt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6600" y="2040067"/>
            <a:ext cx="10744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alt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На </a:t>
            </a:r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душе радостно и светло. Эта спокойная радость, гармония человека и природы идеально выражена музыкой Шуберта. Простой, безыскусной мелодией, куплетным строением песня “Форель” близка народным австрийским и немецким песням. В её оживлённом движении ощущается игривая танцевальность.</a:t>
            </a:r>
            <a:b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Мелодию украшает изящный аккомпанемент. Фортепианные пассажи подобны лёгким ритмичным </a:t>
            </a:r>
            <a:r>
              <a:rPr lang="ru-RU" alt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всплесками волн</a:t>
            </a:r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Они переливаются в прозрачных звуках аккордов, как струи журчащего ручья под лучами солнца. </a:t>
            </a:r>
            <a:b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Следуя за поэтическим текстом, композитор резко изменяет характер музыки в третьем куплете песни. Теперь вместо мажора звучит минор, вместо консонансов - диссонансы, мрачнеет регистр аккомпанемента. Мелодию сменяет речитатив, его дыхание становится взволнованным, сбивчивым, в нем выделяются резкие восклицательные интонации. Партия сопровождения прерывается паузами - в них чувствуется напряжённое ожидание.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6600" y="4493543"/>
            <a:ext cx="10642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Есть несколько версий </a:t>
            </a:r>
            <a:r>
              <a:rPr lang="ru-RU" alt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 том, что же хотел показать композитор своей песней, но </a:t>
            </a:r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нам ближе такая, когда предполагается, что речь идет от имени человека-романтика, тонко чувствующего красоту и хрупкость мира.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0782300" y="6325294"/>
            <a:ext cx="698500" cy="4318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233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79683" y="483328"/>
            <a:ext cx="5411650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80340" algn="l"/>
              </a:tabLst>
            </a:pP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/>
              </a:rPr>
              <a:t>Введение............................................	3</a:t>
            </a:r>
            <a:endParaRPr lang="ru-RU" sz="16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80340" algn="l"/>
              </a:tabLst>
            </a:pP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sldjump"/>
              </a:rPr>
              <a:t>Цели и задачи исследовательского </a:t>
            </a:r>
          </a:p>
          <a:p>
            <a:pPr lvl="0">
              <a:spcBef>
                <a:spcPts val="1200"/>
              </a:spcBef>
              <a:spcAft>
                <a:spcPts val="600"/>
              </a:spcAft>
              <a:tabLst>
                <a:tab pos="180340" algn="l"/>
              </a:tabLst>
            </a:pP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sldjump"/>
              </a:rPr>
              <a:t>	  проекта...............................................	6</a:t>
            </a:r>
            <a:endParaRPr lang="ru-RU" sz="16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80340" algn="l"/>
              </a:tabLst>
            </a:pP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4" action="ppaction://hlinksldjump"/>
              </a:rPr>
              <a:t>Музыкальные пристрастия пользо-</a:t>
            </a:r>
            <a:b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4" action="ppaction://hlinksldjump"/>
              </a:rPr>
            </a:b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4" action="ppaction://hlinksldjump"/>
              </a:rPr>
              <a:t>вателей мобильных телефонов.....	7</a:t>
            </a:r>
            <a:endParaRPr lang="ru-RU" sz="16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80340" algn="l"/>
              </a:tabLst>
            </a:pPr>
            <a:r>
              <a:rPr lang="ru-RU" sz="16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5" action="ppaction://hlinksldjump"/>
              </a:rPr>
              <a:t>К</a:t>
            </a: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5" action="ppaction://hlinksldjump"/>
              </a:rPr>
              <a:t>лассические музы-</a:t>
            </a:r>
            <a:b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5" action="ppaction://hlinksldjump"/>
              </a:rPr>
            </a:b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5" action="ppaction://hlinksldjump"/>
              </a:rPr>
              <a:t>кальные произведения...................	8</a:t>
            </a:r>
            <a:endParaRPr lang="ru-RU" sz="16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80340" algn="l"/>
              </a:tabLst>
            </a:pP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6" action="ppaction://hlinksldjump"/>
              </a:rPr>
              <a:t>Классика=современность..................	11</a:t>
            </a:r>
            <a:endParaRPr lang="ru-RU" sz="16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80340" algn="l"/>
              </a:tabLst>
            </a:pP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7" action="ppaction://hlinksldjump"/>
              </a:rPr>
              <a:t>Популярные рингтоны</a:t>
            </a:r>
            <a:r>
              <a:rPr lang="en-US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S Mincho" panose="02020609040205080304" pitchFamily="49" charset="-128"/>
                <a:ea typeface="Calibri" panose="020F0502020204030204" pitchFamily="34" charset="0"/>
                <a:cs typeface="MS Mincho" panose="02020609040205080304" pitchFamily="49" charset="-128"/>
                <a:hlinkClick r:id="rId7" action="ppaction://hlinksldjump"/>
              </a:rPr>
              <a:t> </a:t>
            </a: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7" action="ppaction://hlinksldjump"/>
              </a:rPr>
              <a:t>....................	13</a:t>
            </a:r>
            <a:endParaRPr lang="ru-RU" sz="16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80340" algn="l"/>
              </a:tabLst>
            </a:pP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8" action="ppaction://hlinksldjump"/>
              </a:rPr>
              <a:t>Опрос среди учеников 8 “В” класса</a:t>
            </a: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  <a:hlinkClick r:id="rId8" action="ppaction://hlinksldjump"/>
              </a:rPr>
              <a:t>......</a:t>
            </a: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S Mincho" panose="02020609040205080304" pitchFamily="49" charset="-128"/>
                <a:ea typeface="Calibri" panose="020F0502020204030204" pitchFamily="34" charset="0"/>
                <a:cs typeface="Times New Roman" panose="02020603050405020304" pitchFamily="18" charset="0"/>
                <a:hlinkClick r:id="rId8" action="ppaction://hlinksldjump"/>
              </a:rPr>
              <a:t>	</a:t>
            </a: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8" action="ppaction://hlinksldjump"/>
              </a:rPr>
              <a:t>14</a:t>
            </a:r>
            <a:endParaRPr lang="ru-RU" sz="16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8" action="ppaction://hlinksldjump"/>
            </a:endParaRP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80340" algn="l"/>
              </a:tabLst>
            </a:pP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8" action="ppaction://hlinksldjump"/>
              </a:rPr>
              <a:t>Мнение касательно проекта</a:t>
            </a:r>
            <a:r>
              <a:rPr lang="en-US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S Mincho" panose="02020609040205080304" pitchFamily="49" charset="-128"/>
                <a:ea typeface="Calibri" panose="020F0502020204030204" pitchFamily="34" charset="0"/>
                <a:cs typeface="MS Mincho" panose="02020609040205080304" pitchFamily="49" charset="-128"/>
                <a:hlinkClick r:id="rId8" action="ppaction://hlinksldjump"/>
              </a:rPr>
              <a:t> </a:t>
            </a: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8" action="ppaction://hlinksldjump"/>
              </a:rPr>
              <a:t>.........	14</a:t>
            </a:r>
            <a:endParaRPr lang="ru-RU" sz="16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80340" algn="l"/>
              </a:tabLst>
            </a:pP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9" action="ppaction://hlinksldjump"/>
              </a:rPr>
              <a:t>Заключение</a:t>
            </a:r>
            <a:r>
              <a:rPr lang="en-US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S Mincho" panose="02020609040205080304" pitchFamily="49" charset="-128"/>
                <a:ea typeface="Calibri" panose="020F0502020204030204" pitchFamily="34" charset="0"/>
                <a:cs typeface="MS Mincho" panose="02020609040205080304" pitchFamily="49" charset="-128"/>
                <a:hlinkClick r:id="rId9" action="ppaction://hlinksldjump"/>
              </a:rPr>
              <a:t> </a:t>
            </a: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9" action="ppaction://hlinksldjump"/>
              </a:rPr>
              <a:t>....................................	1</a:t>
            </a:r>
            <a:r>
              <a:rPr lang="en-US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9" action="ppaction://hlinksldjump"/>
              </a:rPr>
              <a:t>5</a:t>
            </a:r>
            <a:endParaRPr lang="ru-RU" sz="16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80340" algn="l"/>
              </a:tabLst>
            </a:pP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10" action="ppaction://hlinksldjump"/>
              </a:rPr>
              <a:t>Используемые источники</a:t>
            </a:r>
            <a:b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10" action="ppaction://hlinksldjump"/>
              </a:rPr>
            </a:b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10" action="ppaction://hlinksldjump"/>
              </a:rPr>
              <a:t>информации.....................................	17</a:t>
            </a:r>
            <a:endParaRPr lang="ru-RU" sz="1600" b="1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180340" algn="l"/>
              </a:tabLst>
            </a:pPr>
            <a:r>
              <a:rPr lang="ru-RU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atang" panose="02030600000101010101" pitchFamily="18" charset="-127"/>
                <a:ea typeface="Calibri" panose="020F0502020204030204" pitchFamily="34" charset="0"/>
                <a:cs typeface="Times New Roman" panose="02020603050405020304" pitchFamily="18" charset="0"/>
                <a:hlinkClick r:id="rId11" action="ppaction://hlinksldjump"/>
              </a:rPr>
              <a:t>Приложение к диску .......................	18</a:t>
            </a:r>
            <a:endParaRPr lang="ru-RU" sz="16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10772140" y="6266090"/>
            <a:ext cx="723900" cy="425721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86145" y="0"/>
            <a:ext cx="1984582" cy="45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ru-RU" sz="2400" i="1" dirty="0" smtClean="0">
                <a:solidFill>
                  <a:srgbClr val="00000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Содержание</a:t>
            </a:r>
            <a:endParaRPr lang="ru-RU" sz="2400" i="1" dirty="0" smtClean="0"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67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6800" y="1534413"/>
            <a:ext cx="10223500" cy="404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600"/>
              </a:spcAft>
              <a:tabLst>
                <a:tab pos="180340" algn="l"/>
              </a:tabLst>
            </a:pP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hlinkClick r:id="rId2"/>
              </a:rPr>
              <a:t>http://www.last.fm/ru/tag/ambient</a:t>
            </a:r>
            <a:r>
              <a:rPr lang="ru-RU" sz="2000" dirty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–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музыка эмбиент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,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hlinkClick r:id="rId3"/>
              </a:rPr>
              <a:t>http://www.liveinternet.ru/users/4623230/post289339389/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b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hlinkClick r:id="rId4"/>
              </a:rPr>
              <a:t>https://ru.wikipedia.org/wiki/%D0%A0%D0%B8%D0%BD%D0%B3%D1%82%D0%BE%D0%BD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–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википедия, 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hlinkClick r:id="rId5"/>
              </a:rPr>
              <a:t>https://ru.wikipedia.org/wiki/%D0%9A_%D0%AD%D0%BB%D0%B8%D0%B7%D0%B5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–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википедия,</a:t>
            </a:r>
          </a:p>
          <a:p>
            <a:pPr>
              <a:lnSpc>
                <a:spcPct val="140000"/>
              </a:lnSpc>
              <a:spcAft>
                <a:spcPts val="600"/>
              </a:spcAft>
              <a:tabLst>
                <a:tab pos="180340" algn="l"/>
              </a:tabLst>
            </a:pP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hlinkClick r:id="rId6"/>
              </a:rPr>
              <a:t>http://www.liveinternet.ru/community/4989775/post320127036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– 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hlinkClick r:id="rId7"/>
              </a:rPr>
              <a:t>http://music-fantasy.ru/materials/shubert-forel-i-forellen-kvintet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b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hlinkClick r:id="rId8"/>
              </a:rPr>
              <a:t>http://100pudov.com.ua/subject/57/25405</a:t>
            </a:r>
            <a:r>
              <a:rPr lang="ru-RU" sz="2000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– произведение Франса Шуберта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“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Форель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”</a:t>
            </a:r>
            <a:endParaRPr lang="ru-RU" sz="2000" dirty="0">
              <a:solidFill>
                <a:srgbClr val="000000"/>
              </a:solidFill>
              <a:effectLst>
                <a:outerShdw blurRad="50800" dist="38100" algn="l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</p:txBody>
      </p:sp>
      <p:sp>
        <p:nvSpPr>
          <p:cNvPr id="3" name="Управляющая кнопка: домой 2">
            <a:hlinkClick r:id="rId9" action="ppaction://hlinksldjump" highlightClick="1"/>
          </p:cNvPr>
          <p:cNvSpPr/>
          <p:nvPr/>
        </p:nvSpPr>
        <p:spPr>
          <a:xfrm>
            <a:off x="10909300" y="6324600"/>
            <a:ext cx="698500" cy="4191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73443" y="628662"/>
            <a:ext cx="6333913" cy="550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tabLst>
                <a:tab pos="180340" algn="l"/>
              </a:tabLst>
            </a:pPr>
            <a:r>
              <a:rPr lang="ru-RU" sz="2400" b="1" i="1" dirty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Используемые источники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25496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0637" y="877177"/>
            <a:ext cx="11303363" cy="4672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ts val="1200"/>
              </a:spcBef>
              <a:spcAft>
                <a:spcPts val="600"/>
              </a:spcAft>
              <a:tabLst>
                <a:tab pos="180340" algn="l"/>
              </a:tabLst>
            </a:pPr>
            <a:r>
              <a:rPr lang="ru-RU" sz="20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Приложение к диску</a:t>
            </a: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Эдвард Григ – “Утро” 2 страница.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The Prodigy - “Invaders Must Die” (</a:t>
            </a: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Биг</a:t>
            </a:r>
            <a:r>
              <a:rPr lang="en-US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-</a:t>
            </a: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бит</a:t>
            </a:r>
            <a:r>
              <a:rPr lang="en-US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) – 3 </a:t>
            </a: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страница</a:t>
            </a:r>
            <a:r>
              <a:rPr lang="en-US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Juzhin – “Wonderful” (</a:t>
            </a: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Эмбиент</a:t>
            </a:r>
            <a:r>
              <a:rPr lang="en-US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– 3-4 </a:t>
            </a: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страницы</a:t>
            </a:r>
            <a:r>
              <a:rPr lang="en-US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Stunned Guys – “Raise Cain” (</a:t>
            </a: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Габба</a:t>
            </a:r>
            <a:r>
              <a:rPr lang="en-US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– 4-5 </a:t>
            </a: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страницы</a:t>
            </a:r>
            <a:r>
              <a:rPr lang="en-US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Чай (Китайский танец) из балета “Щелкунчик” – Пётр Ильич Чайковский – 6-7 страницы.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Людвиг Ван Бетховен – “К Элизе” 8-9 страницы.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Франс Шуберт – “Форель” – 10 страница.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Ференц Лист – “Венгерская рапсодия №12” – 11 страница.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Людвиг Ван Бетховен – “Фиделио” Марш – 12 страница.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Антонио Вивальди – “Времена года” Зима. 2-ая часть. Январь – 13 страница.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Вольфганг Амадей Моцарт – симфония № 40 (2-ая часть) – 14 страница.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Танец маленьких лебедей из балета «Лебединое озеро» – Пётр Ильич Чайковский – 15 страница.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Вольфганг Амадей Моцарт – “Маленькая ночная серенада </a:t>
            </a:r>
            <a:r>
              <a:rPr lang="en-US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Allegro</a:t>
            </a: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 – 16 страница</a:t>
            </a:r>
            <a:endParaRPr lang="ru-RU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10871200" y="6324600"/>
            <a:ext cx="584200" cy="4318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699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" descr="http://acerecords.co.uk/images/Big-Beat-records-lo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625" y="1434997"/>
            <a:ext cx="4560249" cy="4560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The Prodigy - Invaders Must Die (New - The Prodigy - Invaders Must Die (2009) (Label - Take Me To The Hospital при помощи Cooking Vinyl)) by theprodigy.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90766.5416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517750" y="6182492"/>
            <a:ext cx="609600" cy="609600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0845800" y="6233153"/>
            <a:ext cx="622300" cy="508277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2564" y="272265"/>
            <a:ext cx="109517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302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XXI</a:t>
            </a: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век – время высоких технологий.</a:t>
            </a:r>
            <a:b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</a:b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Люди стараются придумать что-то новое, завлечь публику оригинальными и непредсказуемыми идеями, воплощёнными в реальность.</a:t>
            </a:r>
            <a:endParaRPr lang="ru-RU" alt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6302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Именно так и появились некоторые музыкальные направления и </a:t>
            </a:r>
            <a:r>
              <a:rPr lang="ru-RU" alt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жанры</a:t>
            </a:r>
            <a:endParaRPr lang="ru-RU" alt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630238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00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11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http://u2land.ru/_dr/3/3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279" y="548550"/>
            <a:ext cx="5041950" cy="5041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Juzhin - Wonderful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 end="156676.725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686254" y="6091858"/>
            <a:ext cx="609600" cy="609600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previousslide" highlightClick="1"/>
          </p:cNvPr>
          <p:cNvSpPr/>
          <p:nvPr/>
        </p:nvSpPr>
        <p:spPr>
          <a:xfrm>
            <a:off x="10807700" y="6396658"/>
            <a:ext cx="660400" cy="338758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2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1.kwejk.pl/k/obrazki/2014/08/1ab6c847aecc8432e5cb4d66ed48def3_origina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4" t="-206" r="-218" b="6062"/>
          <a:stretch/>
        </p:blipFill>
        <p:spPr bwMode="auto">
          <a:xfrm>
            <a:off x="3184521" y="513148"/>
            <a:ext cx="5345602" cy="5303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tunned Guys - Raise Cain ( The Official Masters of Hardcore Anthem 2007 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8567.3333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857322" y="6028765"/>
            <a:ext cx="609600" cy="609600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rId6" action="ppaction://hlinksldjump" highlightClick="1"/>
          </p:cNvPr>
          <p:cNvSpPr/>
          <p:nvPr/>
        </p:nvSpPr>
        <p:spPr>
          <a:xfrm>
            <a:off x="10909300" y="6333565"/>
            <a:ext cx="520700" cy="381000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2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4662" y="4506683"/>
            <a:ext cx="9392194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90170">
              <a:spcBef>
                <a:spcPts val="1200"/>
              </a:spcBef>
              <a:spcAft>
                <a:spcPts val="600"/>
              </a:spcAft>
              <a:tabLst>
                <a:tab pos="180340" algn="l"/>
              </a:tabLst>
            </a:pPr>
            <a:r>
              <a:rPr lang="ru-RU" sz="2000" b="1" u="sng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Задачи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:</a:t>
            </a:r>
          </a:p>
          <a:p>
            <a:pPr marL="269875" indent="90170">
              <a:spcBef>
                <a:spcPts val="1200"/>
              </a:spcBef>
              <a:spcAft>
                <a:spcPts val="600"/>
              </a:spcAft>
              <a:tabLst>
                <a:tab pos="180340" algn="l"/>
              </a:tabLs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Доказать, что прослушивание классической музыки развивает интеллект, 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успокаивает нервы, понижая степень стресса, наводит на нужные мысли, заставляет по-новому взглянуть на мир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0922000" y="6350000"/>
            <a:ext cx="482600" cy="3556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11544" y="454502"/>
            <a:ext cx="3568348" cy="45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Цели</a:t>
            </a:r>
            <a:r>
              <a:rPr lang="ru-RU" sz="2400" b="1" i="1" dirty="0" smtClean="0">
                <a:solidFill>
                  <a:srgbClr val="000000"/>
                </a:solidFill>
                <a:effectLst>
                  <a:outerShdw blurRad="50800" dist="38100" algn="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и задачи проекта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14498" y="1202259"/>
            <a:ext cx="853875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Актуальность  темы:</a:t>
            </a:r>
          </a:p>
          <a:p>
            <a:r>
              <a:rPr lang="ru-RU" dirty="0" smtClean="0">
                <a:solidFill>
                  <a:srgbClr val="000000"/>
                </a:solidFill>
                <a:latin typeface="Cambria" panose="020405030504060302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Cambria" panose="020405030504060302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Cambria" panose="020405030504060302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Batang" panose="02030600000101010101" pitchFamily="18" charset="-127"/>
                <a:cs typeface="Arial" pitchFamily="34" charset="0"/>
              </a:rPr>
              <a:t>В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ea typeface="Batang" panose="02030600000101010101" pitchFamily="18" charset="-127"/>
                <a:cs typeface="Arial" pitchFamily="34" charset="0"/>
              </a:rPr>
              <a:t>XXI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Batang" panose="02030600000101010101" pitchFamily="18" charset="-127"/>
                <a:cs typeface="Arial" pitchFamily="34" charset="0"/>
              </a:rPr>
              <a:t> веке каждый второй человек и даже ребёнок имеет мобильный телефон, поэтому я считаю, что эта тема достаточно актуальна и раскрывает всю суть проблемы деградации общества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71599" y="3126948"/>
            <a:ext cx="990164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marR="1168400" indent="90170">
              <a:spcBef>
                <a:spcPts val="1200"/>
              </a:spcBef>
              <a:spcAft>
                <a:spcPts val="600"/>
              </a:spcAft>
              <a:tabLst>
                <a:tab pos="180340" algn="l"/>
              </a:tabLst>
            </a:pPr>
            <a:r>
              <a:rPr lang="ru-RU" sz="2000" b="1" u="sng" dirty="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Цель</a:t>
            </a:r>
            <a:r>
              <a:rPr lang="ru-RU" sz="2000" b="1" dirty="0" smtClean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:</a:t>
            </a:r>
          </a:p>
          <a:p>
            <a:pPr marL="269875" marR="1168400" indent="90170">
              <a:spcBef>
                <a:spcPts val="1200"/>
              </a:spcBef>
              <a:spcAft>
                <a:spcPts val="600"/>
              </a:spcAft>
              <a:tabLst>
                <a:tab pos="180340" algn="l"/>
              </a:tabLst>
            </a:pPr>
            <a:r>
              <a:rPr lang="ru-RU" sz="2000" dirty="0" smtClean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Понимание классической музыки как способ проведения </a:t>
            </a:r>
            <a:r>
              <a:rPr lang="ru-RU" sz="2000" dirty="0" smtClean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досуга</a:t>
            </a:r>
            <a:endParaRPr lang="ru-RU" sz="2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10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10832012" y="6319520"/>
            <a:ext cx="558800" cy="396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681697" y="423192"/>
            <a:ext cx="10709115" cy="5586884"/>
            <a:chOff x="642507" y="449318"/>
            <a:chExt cx="10709115" cy="5586884"/>
          </a:xfrm>
        </p:grpSpPr>
        <p:graphicFrame>
          <p:nvGraphicFramePr>
            <p:cNvPr id="3" name="Схема 2"/>
            <p:cNvGraphicFramePr/>
            <p:nvPr>
              <p:extLst>
                <p:ext uri="{D42A27DB-BD31-4B8C-83A1-F6EECF244321}">
                  <p14:modId xmlns:p14="http://schemas.microsoft.com/office/powerpoint/2010/main" val="2605779600"/>
                </p:ext>
              </p:extLst>
            </p:nvPr>
          </p:nvGraphicFramePr>
          <p:xfrm>
            <a:off x="7238273" y="2090057"/>
            <a:ext cx="4113349" cy="394614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4" name="Схема 3"/>
            <p:cNvGraphicFramePr/>
            <p:nvPr>
              <p:extLst>
                <p:ext uri="{D42A27DB-BD31-4B8C-83A1-F6EECF244321}">
                  <p14:modId xmlns:p14="http://schemas.microsoft.com/office/powerpoint/2010/main" val="2271299602"/>
                </p:ext>
              </p:extLst>
            </p:nvPr>
          </p:nvGraphicFramePr>
          <p:xfrm>
            <a:off x="642507" y="2194559"/>
            <a:ext cx="5470912" cy="368452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9" name="Прямоугольник 8"/>
            <p:cNvSpPr/>
            <p:nvPr/>
          </p:nvSpPr>
          <p:spPr>
            <a:xfrm>
              <a:off x="2327616" y="1593669"/>
              <a:ext cx="193087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u="sng" dirty="0" smtClean="0">
                  <a:solidFill>
                    <a:srgbClr val="000000"/>
                  </a:solidFill>
                  <a:latin typeface="Arial" pitchFamily="34" charset="0"/>
                  <a:ea typeface="Batang" panose="02030600000101010101" pitchFamily="18" charset="-127"/>
                  <a:cs typeface="Arial" pitchFamily="34" charset="0"/>
                </a:rPr>
                <a:t>Статистика №1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276045" y="1593668"/>
              <a:ext cx="206973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u="sng" dirty="0" smtClean="0">
                  <a:solidFill>
                    <a:srgbClr val="000000"/>
                  </a:solidFill>
                  <a:latin typeface="Arial" pitchFamily="34" charset="0"/>
                  <a:ea typeface="Batang" panose="02030600000101010101" pitchFamily="18" charset="-127"/>
                  <a:cs typeface="Arial" pitchFamily="34" charset="0"/>
                </a:rPr>
                <a:t>Статистика №2</a:t>
              </a:r>
              <a:endParaRPr lang="ru-RU" altLang="ru-RU" sz="14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220947" y="449318"/>
              <a:ext cx="727710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45085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400" i="1" dirty="0" smtClean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Музыкальные</a:t>
              </a:r>
              <a:r>
                <a:rPr lang="ru-RU" altLang="ru-RU" sz="2400" i="1" dirty="0" smtClean="0">
                  <a:solidFill>
                    <a:srgbClr val="000000"/>
                  </a:solidFill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пристрастия пользователей</a:t>
              </a:r>
            </a:p>
            <a:p>
              <a:pPr lvl="0" indent="450850"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400" i="1" dirty="0" smtClean="0">
                  <a:solidFill>
                    <a:srgbClr val="000000"/>
                  </a:solidFill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мобильных телефонов</a:t>
              </a:r>
              <a:endParaRPr lang="ru-RU" altLang="ru-RU" sz="24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39329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27906" y="549263"/>
            <a:ext cx="777239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anose="020405030504060302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altLang="ru-RU" sz="2400" i="1" dirty="0" smtClean="0">
                <a:solidFill>
                  <a:srgbClr val="000000"/>
                </a:solidFill>
                <a:ea typeface="Batang" panose="02030600000101010101" pitchFamily="18" charset="-127"/>
                <a:cs typeface="Arial" panose="020B0604020202020204" pitchFamily="34" charset="0"/>
              </a:rPr>
              <a:t>К</a:t>
            </a:r>
            <a:r>
              <a:rPr kumimoji="0" lang="ru-RU" altLang="ru-RU" sz="2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Batang" panose="02030600000101010101" pitchFamily="18" charset="-127"/>
                <a:cs typeface="Arial" panose="020B0604020202020204" pitchFamily="34" charset="0"/>
              </a:rPr>
              <a:t>лассические</a:t>
            </a:r>
            <a:r>
              <a:rPr kumimoji="0" lang="ru-RU" altLang="ru-RU" sz="240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kumimoji="0" lang="ru-RU" altLang="ru-RU" sz="2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Batang" panose="02030600000101010101" pitchFamily="18" charset="-127"/>
                <a:cs typeface="Arial" panose="020B0604020202020204" pitchFamily="34" charset="0"/>
              </a:rPr>
              <a:t>музыкальные произведения</a:t>
            </a:r>
            <a:endParaRPr kumimoji="0" lang="ru-RU" alt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5" name="Рисунок 11" descr="https://upload.wikimedia.org/wikipedia/commons/6/6c/Therese_Malfatti_Anonymu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636" y="2384371"/>
            <a:ext cx="2738302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Людвиг Ван Бетховен - К Элизе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6442.4687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757306" y="5426344"/>
            <a:ext cx="609600" cy="60960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0976430" y="6374075"/>
            <a:ext cx="431800" cy="3442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12" descr="https://upload.wikimedia.org/wikipedia/commons/thumb/2/2c/Elisabeth_R%C3%B6ckel.jpg/220px-Elisabeth_R%C3%B6cke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473" y="2376052"/>
            <a:ext cx="2312842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600038" y="476613"/>
            <a:ext cx="1808192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  <a:hlinkClick r:id="rId7" action="ppaction://hlinksldjump"/>
              </a:rPr>
              <a:t>“</a:t>
            </a:r>
            <a:r>
              <a:rPr lang="ru-RU" sz="1700" dirty="0" smtClean="0">
                <a:solidFill>
                  <a:srgbClr val="002060"/>
                </a:solidFill>
                <a:latin typeface="Cambria" panose="02040503050406030204" pitchFamily="18" charset="0"/>
                <a:hlinkClick r:id="rId7" action="ppaction://hlinksldjump"/>
              </a:rPr>
              <a:t>Биография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  <a:hlinkClick r:id="rId7" action="ppaction://hlinksldjump"/>
              </a:rPr>
              <a:t>”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hlinkClick r:id="rId7" action="ppaction://hlinksldjump"/>
              </a:rPr>
              <a:t> классического </a:t>
            </a:r>
            <a:r>
              <a:rPr lang="ru-RU" sz="1700" dirty="0" smtClean="0">
                <a:solidFill>
                  <a:srgbClr val="002060"/>
                </a:solidFill>
                <a:latin typeface="Cambria" panose="02040503050406030204" pitchFamily="18" charset="0"/>
                <a:hlinkClick r:id="rId7" action="ppaction://hlinksldjump"/>
              </a:rPr>
              <a:t>музыкального </a:t>
            </a:r>
            <a:r>
              <a:rPr lang="ru-RU" dirty="0" smtClean="0">
                <a:solidFill>
                  <a:srgbClr val="002060"/>
                </a:solidFill>
                <a:latin typeface="Cambria" panose="02040503050406030204" pitchFamily="18" charset="0"/>
                <a:hlinkClick r:id="rId7" action="ppaction://hlinksldjump"/>
              </a:rPr>
              <a:t>произведения</a:t>
            </a:r>
            <a:endParaRPr lang="ru-RU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pic>
        <p:nvPicPr>
          <p:cNvPr id="10" name="Рисунок 15" descr="http://s2.dmcdn.net/JWIM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2" r="26649" b="-9"/>
          <a:stretch>
            <a:fillRect/>
          </a:stretch>
        </p:blipFill>
        <p:spPr bwMode="auto">
          <a:xfrm>
            <a:off x="8199659" y="2396484"/>
            <a:ext cx="2700909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336489" y="1865010"/>
            <a:ext cx="2383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Людвиг ван Бетховен</a:t>
            </a:r>
            <a:endParaRPr lang="ru-RU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86" y="1866723"/>
            <a:ext cx="22970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Тереза Малфатти</a:t>
            </a:r>
            <a:endParaRPr lang="ru-RU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9106" y="1860957"/>
            <a:ext cx="18836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Элизабет Рёкель </a:t>
            </a:r>
            <a:endParaRPr lang="ru-RU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5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audio>
              <p:cMediaNode vol="2000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0901352" y="6356852"/>
            <a:ext cx="609600" cy="350511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13" descr="http://www.cdvpodarok.ru/cdimg/00/96/84/89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926" y="1682244"/>
            <a:ext cx="3914776" cy="3914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Шуберт - Форель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 end="95515.5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605796" y="5334984"/>
            <a:ext cx="609600" cy="609600"/>
          </a:xfrm>
          <a:prstGeom prst="rect">
            <a:avLst/>
          </a:prstGeom>
        </p:spPr>
      </p:pic>
      <p:pic>
        <p:nvPicPr>
          <p:cNvPr id="9" name="Рисунок 14" descr="http://s50.radikal.ru/i128/1107/27/7c15bbb46b9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154" y="1863254"/>
            <a:ext cx="2832101" cy="37729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66086" y="1186935"/>
            <a:ext cx="1752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Франс Шуберт</a:t>
            </a:r>
            <a:endParaRPr lang="ru-RU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13759" y="483801"/>
            <a:ext cx="1950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7" action="ppaction://hlinksldjump"/>
              </a:rPr>
              <a:t>“</a:t>
            </a:r>
            <a:r>
              <a:rPr lang="ru-RU" dirty="0" smtClean="0">
                <a:hlinkClick r:id="rId7" action="ppaction://hlinksldjump"/>
              </a:rPr>
              <a:t>Биография</a:t>
            </a:r>
            <a:r>
              <a:rPr lang="en-US" dirty="0" smtClean="0">
                <a:hlinkClick r:id="rId7" action="ppaction://hlinksldjump"/>
              </a:rPr>
              <a:t>”</a:t>
            </a:r>
          </a:p>
          <a:p>
            <a:r>
              <a:rPr lang="ru-RU" dirty="0" smtClean="0">
                <a:hlinkClick r:id="rId7" action="ppaction://hlinksldjump"/>
              </a:rPr>
              <a:t> классического музыкального произведения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061169" y="1175657"/>
            <a:ext cx="17753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latin typeface="Arial" pitchFamily="34" charset="0"/>
                <a:cs typeface="Arial" pitchFamily="34" charset="0"/>
              </a:rPr>
              <a:t>Песня «Форель»</a:t>
            </a:r>
            <a:endParaRPr lang="ru-RU" sz="16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33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audio>
              <p:cMediaNode vol="2000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Рисунок 16" descr="http://constructorus.ru/wp-content/uploads/2012/10/%D0%92%D0%BB%D0%B8%D1%8F%D0%BD%D0%B8%D0%B5-%D0%BC%D1%83%D0%B7%D1%8B%D0%BA%D0%B8-%D0%BD%D0%B0-%D0%B7%D0%B4%D0%BE%D1%80%D0%BE%D0%B2%D1%8C%D0%B5-%D1%87%D0%B5%D0%BB%D0%BE%D0%B2%D0%B5%D0%BA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336" y="763144"/>
            <a:ext cx="4060926" cy="54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93951" y="262843"/>
            <a:ext cx="4422075" cy="46166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Классика=Современность</a:t>
            </a:r>
            <a:endParaRPr kumimoji="0" lang="ru-RU" alt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10922789" y="6317829"/>
            <a:ext cx="476639" cy="403349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 descr="df913f83a5414d59fcfdcdda4a8085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94626" y="798057"/>
            <a:ext cx="5297143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00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2215</TotalTime>
  <Words>704</Words>
  <Application>Microsoft Office PowerPoint</Application>
  <PresentationFormat>Широкоэкранный</PresentationFormat>
  <Paragraphs>98</Paragraphs>
  <Slides>18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Batang</vt:lpstr>
      <vt:lpstr>Calibri</vt:lpstr>
      <vt:lpstr>Cambria</vt:lpstr>
      <vt:lpstr>Courier New</vt:lpstr>
      <vt:lpstr>MS Mincho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</dc:creator>
  <cp:lastModifiedBy>Анастасия</cp:lastModifiedBy>
  <cp:revision>86</cp:revision>
  <dcterms:created xsi:type="dcterms:W3CDTF">2016-04-14T19:51:15Z</dcterms:created>
  <dcterms:modified xsi:type="dcterms:W3CDTF">2017-03-02T22:26:38Z</dcterms:modified>
</cp:coreProperties>
</file>